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15" r:id="rId3"/>
    <p:sldId id="517" r:id="rId4"/>
    <p:sldId id="557" r:id="rId5"/>
    <p:sldId id="558" r:id="rId6"/>
    <p:sldId id="559" r:id="rId7"/>
    <p:sldId id="568" r:id="rId8"/>
    <p:sldId id="571" r:id="rId9"/>
    <p:sldId id="538" r:id="rId10"/>
    <p:sldId id="567" r:id="rId11"/>
    <p:sldId id="521" r:id="rId12"/>
    <p:sldId id="560" r:id="rId13"/>
    <p:sldId id="563" r:id="rId14"/>
    <p:sldId id="564" r:id="rId15"/>
    <p:sldId id="570" r:id="rId16"/>
    <p:sldId id="569" r:id="rId17"/>
    <p:sldId id="552" r:id="rId18"/>
    <p:sldId id="565" r:id="rId19"/>
    <p:sldId id="566" r:id="rId20"/>
    <p:sldId id="546" r:id="rId21"/>
    <p:sldId id="258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3764"/>
    <a:srgbClr val="0033CC"/>
    <a:srgbClr val="FFA000"/>
    <a:srgbClr val="003366"/>
    <a:srgbClr val="003399"/>
    <a:srgbClr val="808080"/>
    <a:srgbClr val="57B354"/>
    <a:srgbClr val="003764"/>
    <a:srgbClr val="65C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_SVN\SVN_POP_ZG2019\3_PROD\Narzedzia\analiza%20pomiar&#243;w\py&#322;_BaP_analiza_pomiar&#243;w_PL0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B_SVN\SVN_POP_ZG2019\3_PROD\Narzedzia\analiza%20pomiar&#243;w\py&#322;_BaP_analiza_pomiar&#243;w_PL0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solidFill>
                  <a:srgbClr val="000000"/>
                </a:solidFill>
                <a:latin typeface="Arial Narrow" panose="020B0606020202030204" pitchFamily="34" charset="0"/>
              </a:defRPr>
            </a:pPr>
            <a:r>
              <a:rPr lang="pl-PL" sz="1600" b="0" dirty="0">
                <a:solidFill>
                  <a:srgbClr val="000000"/>
                </a:solidFill>
                <a:latin typeface="Arial Narrow" panose="020B0606020202030204" pitchFamily="34" charset="0"/>
              </a:rPr>
              <a:t>stężenie średnioroczne benzo(a)pirenu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w strefie miasto Zielona Góra (źródło: pomiary PMŚ)</a:t>
            </a:r>
            <a:endParaRPr lang="en-US" sz="16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8.6412683948719093E-2"/>
          <c:y val="3.018993260008147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tabele_0802!$M$88</c:f>
              <c:strCache>
                <c:ptCount val="1"/>
                <c:pt idx="0">
                  <c:v>Zielona Góra ul. Krótka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00"/>
                    </a:solidFill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tabele_0802!$F$87:$L$87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tabele_0802!$F$88:$L$88</c:f>
              <c:numCache>
                <c:formatCode>0.0</c:formatCode>
                <c:ptCount val="6"/>
                <c:pt idx="0">
                  <c:v>2.7</c:v>
                </c:pt>
                <c:pt idx="1">
                  <c:v>2.6</c:v>
                </c:pt>
                <c:pt idx="2">
                  <c:v>2.1</c:v>
                </c:pt>
                <c:pt idx="3">
                  <c:v>2.1</c:v>
                </c:pt>
                <c:pt idx="4">
                  <c:v>1.9</c:v>
                </c:pt>
                <c:pt idx="5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6-47B9-8650-8C19D7FE0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67152"/>
        <c:axId val="223053440"/>
      </c:barChart>
      <c:lineChart>
        <c:grouping val="standard"/>
        <c:varyColors val="0"/>
        <c:ser>
          <c:idx val="4"/>
          <c:order val="1"/>
          <c:tx>
            <c:strRef>
              <c:f>tabele_0802!$M$96</c:f>
              <c:strCache>
                <c:ptCount val="1"/>
                <c:pt idx="0">
                  <c:v>poziom docelowy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tabele_0802!$F$87:$L$87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tabele_0802!$F$96:$L$96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A76-47B9-8650-8C19D7FE0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967152"/>
        <c:axId val="223053440"/>
      </c:lineChart>
      <c:catAx>
        <c:axId val="22296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0000"/>
                </a:solidFill>
                <a:latin typeface="Arial Narrow" panose="020B0606020202030204" pitchFamily="34" charset="0"/>
              </a:defRPr>
            </a:pPr>
            <a:endParaRPr lang="en-US"/>
          </a:p>
        </c:txPr>
        <c:crossAx val="223053440"/>
        <c:crosses val="autoZero"/>
        <c:auto val="1"/>
        <c:lblAlgn val="ctr"/>
        <c:lblOffset val="100"/>
        <c:noMultiLvlLbl val="0"/>
      </c:catAx>
      <c:valAx>
        <c:axId val="223053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>
                    <a:solidFill>
                      <a:srgbClr val="000000"/>
                    </a:solidFill>
                    <a:latin typeface="Arial Narrow" panose="020B0606020202030204" pitchFamily="34" charset="0"/>
                  </a:defRPr>
                </a:pPr>
                <a:r>
                  <a:rPr lang="pl-PL" sz="1200" b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stężenie średnioroczne B(a)P </a:t>
                </a:r>
                <a:r>
                  <a:rPr lang="pl-PL" sz="1200" b="0" baseline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[ng/m</a:t>
                </a:r>
                <a:r>
                  <a:rPr lang="pl-PL" sz="1200" b="0" baseline="3000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3</a:t>
                </a:r>
                <a:r>
                  <a:rPr lang="pl-PL" sz="1200" b="0" baseline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]</a:t>
                </a:r>
                <a:endParaRPr lang="pl-PL" sz="1200" b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22967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787483595800523E-2"/>
          <c:y val="0.89308935291912017"/>
          <c:w val="0.89999997851070479"/>
          <c:h val="6.0038033968447951E-2"/>
        </c:manualLayout>
      </c:layout>
      <c:overlay val="0"/>
      <c:txPr>
        <a:bodyPr/>
        <a:lstStyle/>
        <a:p>
          <a:pPr>
            <a:defRPr sz="16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pl-PL" sz="160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Stężenia średniomiesięczne benzo(a)pirenu w latach 2013-2018 (źródło: pomiary PMŚ)</a:t>
            </a:r>
          </a:p>
        </c:rich>
      </c:tx>
      <c:layout>
        <c:manualLayout>
          <c:xMode val="edge"/>
          <c:yMode val="edge"/>
          <c:x val="0.10516510826771652"/>
          <c:y val="6.0317573409717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546812034098515E-2"/>
          <c:y val="0.19486111111111112"/>
          <c:w val="0.9304291611015536"/>
          <c:h val="0.65123505395158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Arkusz3!$B$1</c:f>
              <c:strCache>
                <c:ptCount val="1"/>
                <c:pt idx="0">
                  <c:v>B(a)P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B7E-42C7-8DFA-5C41AEF53959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7E-42C7-8DFA-5C41AEF53959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7E-42C7-8DFA-5C41AEF53959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7E-42C7-8DFA-5C41AEF53959}"/>
                </c:ext>
                <c:ext xmlns:c15="http://schemas.microsoft.com/office/drawing/2012/chart" uri="{CE6537A1-D6FC-4f65-9D91-7224C49458BB}"/>
              </c:extLst>
            </c:dLbl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B7E-42C7-8DFA-5C41AEF53959}"/>
                </c:ext>
                <c:ext xmlns:c15="http://schemas.microsoft.com/office/drawing/2012/chart" uri="{CE6537A1-D6FC-4f65-9D91-7224C49458BB}"/>
              </c:extLst>
            </c:dLbl>
            <c:dLbl>
              <c:idx val="61"/>
              <c:layout>
                <c:manualLayout>
                  <c:x val="-2.3682899053695419E-3"/>
                  <c:y val="5.936610864818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B7E-42C7-8DFA-5C41AEF53959}"/>
                </c:ext>
                <c:ext xmlns:c15="http://schemas.microsoft.com/office/drawing/2012/chart" uri="{CE6537A1-D6FC-4f65-9D91-7224C49458BB}"/>
              </c:extLst>
            </c:dLbl>
            <c:dLbl>
              <c:idx val="7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B7E-42C7-8DFA-5C41AEF539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Arkusz3!$A$2:$A$73</c:f>
              <c:numCache>
                <c:formatCode>mmm\-yy</c:formatCode>
                <c:ptCount val="7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</c:numCache>
            </c:numRef>
          </c:cat>
          <c:val>
            <c:numRef>
              <c:f>Arkusz3!$B$2:$B$73</c:f>
              <c:numCache>
                <c:formatCode>0.00</c:formatCode>
                <c:ptCount val="72"/>
                <c:pt idx="0">
                  <c:v>9.2688064516129085</c:v>
                </c:pt>
                <c:pt idx="1">
                  <c:v>6.2775357142857136</c:v>
                </c:pt>
                <c:pt idx="2">
                  <c:v>4.2033225806451604</c:v>
                </c:pt>
                <c:pt idx="3">
                  <c:v>2.3680333333333357</c:v>
                </c:pt>
                <c:pt idx="4">
                  <c:v>0.37303225806451623</c:v>
                </c:pt>
                <c:pt idx="5">
                  <c:v>0.13811538461538447</c:v>
                </c:pt>
                <c:pt idx="6">
                  <c:v>2.9178571428571439E-2</c:v>
                </c:pt>
                <c:pt idx="7">
                  <c:v>3.786363636363637E-2</c:v>
                </c:pt>
                <c:pt idx="8">
                  <c:v>0.54470000000000007</c:v>
                </c:pt>
                <c:pt idx="9">
                  <c:v>1.2219032258064508</c:v>
                </c:pt>
                <c:pt idx="10">
                  <c:v>2.6049000000000002</c:v>
                </c:pt>
                <c:pt idx="11">
                  <c:v>4.225200000000001</c:v>
                </c:pt>
                <c:pt idx="12">
                  <c:v>6.9353548387096771</c:v>
                </c:pt>
                <c:pt idx="13">
                  <c:v>7.7686428571428516</c:v>
                </c:pt>
                <c:pt idx="14">
                  <c:v>4.0658823529411761</c:v>
                </c:pt>
                <c:pt idx="15">
                  <c:v>0.81499999999999995</c:v>
                </c:pt>
                <c:pt idx="16">
                  <c:v>0.29387096774193544</c:v>
                </c:pt>
                <c:pt idx="17">
                  <c:v>9.2333333333333378E-2</c:v>
                </c:pt>
                <c:pt idx="18">
                  <c:v>5.4516129032258089E-2</c:v>
                </c:pt>
                <c:pt idx="19">
                  <c:v>0.10709677419354839</c:v>
                </c:pt>
                <c:pt idx="20">
                  <c:v>0.28766666666666668</c:v>
                </c:pt>
                <c:pt idx="21">
                  <c:v>1.6325806451612905</c:v>
                </c:pt>
                <c:pt idx="22">
                  <c:v>4.1846666666666685</c:v>
                </c:pt>
                <c:pt idx="23">
                  <c:v>5.3816129032258013</c:v>
                </c:pt>
                <c:pt idx="24">
                  <c:v>4.0512903225806429</c:v>
                </c:pt>
                <c:pt idx="25">
                  <c:v>4.4939285714285706</c:v>
                </c:pt>
                <c:pt idx="26">
                  <c:v>3.4951612903225806</c:v>
                </c:pt>
                <c:pt idx="27">
                  <c:v>1.4916666666666674</c:v>
                </c:pt>
                <c:pt idx="28">
                  <c:v>0.36258064516129018</c:v>
                </c:pt>
                <c:pt idx="29">
                  <c:v>0.15166666666666659</c:v>
                </c:pt>
                <c:pt idx="30">
                  <c:v>6.6315789473684231E-2</c:v>
                </c:pt>
                <c:pt idx="31">
                  <c:v>0.23000000000000004</c:v>
                </c:pt>
                <c:pt idx="32">
                  <c:v>0.38233333333333336</c:v>
                </c:pt>
                <c:pt idx="33">
                  <c:v>1.6199999999999997</c:v>
                </c:pt>
                <c:pt idx="34">
                  <c:v>3.6176666666666666</c:v>
                </c:pt>
                <c:pt idx="35">
                  <c:v>3.7732258064516127</c:v>
                </c:pt>
                <c:pt idx="36">
                  <c:v>7.0574193548387099</c:v>
                </c:pt>
                <c:pt idx="37">
                  <c:v>2.7889655172413792</c:v>
                </c:pt>
                <c:pt idx="38">
                  <c:v>2.0061290322580652</c:v>
                </c:pt>
                <c:pt idx="39">
                  <c:v>1.2066666666666663</c:v>
                </c:pt>
                <c:pt idx="40">
                  <c:v>0.266451612903226</c:v>
                </c:pt>
                <c:pt idx="41">
                  <c:v>7.6183333333333325E-2</c:v>
                </c:pt>
                <c:pt idx="42">
                  <c:v>6.0967741935483905E-2</c:v>
                </c:pt>
                <c:pt idx="43">
                  <c:v>6.2333333333333373E-2</c:v>
                </c:pt>
                <c:pt idx="44">
                  <c:v>0.12100000000000002</c:v>
                </c:pt>
                <c:pt idx="45">
                  <c:v>1.9306451612903235</c:v>
                </c:pt>
                <c:pt idx="46">
                  <c:v>5.1673333333333327</c:v>
                </c:pt>
                <c:pt idx="47">
                  <c:v>4.6948387096774189</c:v>
                </c:pt>
                <c:pt idx="48">
                  <c:v>5.4732258064516124</c:v>
                </c:pt>
                <c:pt idx="49">
                  <c:v>3.8457142857142856</c:v>
                </c:pt>
                <c:pt idx="50">
                  <c:v>1.8219354838709665</c:v>
                </c:pt>
                <c:pt idx="51">
                  <c:v>0.9773333333333335</c:v>
                </c:pt>
                <c:pt idx="52">
                  <c:v>0.6499999999999998</c:v>
                </c:pt>
                <c:pt idx="53">
                  <c:v>0.24000000000000007</c:v>
                </c:pt>
                <c:pt idx="54">
                  <c:v>0.15458333333333338</c:v>
                </c:pt>
                <c:pt idx="55">
                  <c:v>0.58096774193548362</c:v>
                </c:pt>
                <c:pt idx="56">
                  <c:v>0.58366666666666667</c:v>
                </c:pt>
                <c:pt idx="57">
                  <c:v>1.1335483870967744</c:v>
                </c:pt>
                <c:pt idx="58">
                  <c:v>3.2516666666666652</c:v>
                </c:pt>
                <c:pt idx="59">
                  <c:v>3.5593548387096794</c:v>
                </c:pt>
                <c:pt idx="60">
                  <c:v>9.582903225806449</c:v>
                </c:pt>
                <c:pt idx="61">
                  <c:v>13.223571428571427</c:v>
                </c:pt>
                <c:pt idx="62">
                  <c:v>7.026774193548385</c:v>
                </c:pt>
                <c:pt idx="63">
                  <c:v>1.1130000000000002</c:v>
                </c:pt>
                <c:pt idx="64">
                  <c:v>0.23645161290322578</c:v>
                </c:pt>
                <c:pt idx="65">
                  <c:v>7.5333333333333377E-2</c:v>
                </c:pt>
                <c:pt idx="66">
                  <c:v>8.3225806451612941E-2</c:v>
                </c:pt>
                <c:pt idx="67">
                  <c:v>0.10903225806451614</c:v>
                </c:pt>
                <c:pt idx="68">
                  <c:v>0.32366666666666666</c:v>
                </c:pt>
                <c:pt idx="69">
                  <c:v>1.4729032258064521</c:v>
                </c:pt>
                <c:pt idx="70">
                  <c:v>6.9590000000000014</c:v>
                </c:pt>
                <c:pt idx="71">
                  <c:v>6.4033333333333333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B7E-42C7-8DFA-5C41AEF53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3280000"/>
        <c:axId val="223280392"/>
      </c:barChart>
      <c:dateAx>
        <c:axId val="2232800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23280392"/>
        <c:crosses val="autoZero"/>
        <c:auto val="1"/>
        <c:lblOffset val="100"/>
        <c:baseTimeUnit val="months"/>
      </c:dateAx>
      <c:valAx>
        <c:axId val="22328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l-PL" sz="1200" baseline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Stężenie B(a)P [</a:t>
                </a:r>
                <a:r>
                  <a:rPr lang="pl-PL" sz="1200" b="0" i="0" u="none" strike="noStrike" baseline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ng/m³]</a:t>
                </a:r>
                <a:endParaRPr lang="pl-PL" sz="1200" baseline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232800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 dirty="0" err="1"/>
              <a:t>emisja</a:t>
            </a:r>
            <a:r>
              <a:rPr lang="en-US" sz="2000" dirty="0"/>
              <a:t> z </a:t>
            </a:r>
            <a:r>
              <a:rPr lang="en-US" sz="2000" dirty="0" err="1"/>
              <a:t>obszaru</a:t>
            </a:r>
            <a:r>
              <a:rPr lang="en-US" sz="2000" dirty="0"/>
              <a:t> </a:t>
            </a:r>
            <a:r>
              <a:rPr lang="en-US" sz="2000" dirty="0" err="1"/>
              <a:t>strefy</a:t>
            </a:r>
            <a:r>
              <a:rPr lang="en-US" sz="2000" dirty="0"/>
              <a:t> </a:t>
            </a:r>
            <a:r>
              <a:rPr lang="pl-PL" sz="2000" dirty="0"/>
              <a:t>– </a:t>
            </a:r>
            <a:r>
              <a:rPr lang="en-US" sz="2000" dirty="0"/>
              <a:t>[Mg/</a:t>
            </a:r>
            <a:r>
              <a:rPr lang="en-US" sz="2000" dirty="0" err="1"/>
              <a:t>rok</a:t>
            </a:r>
            <a:r>
              <a:rPr lang="en-US" sz="2000" dirty="0"/>
              <a:t>]</a:t>
            </a:r>
          </a:p>
        </c:rich>
      </c:tx>
      <c:layout>
        <c:manualLayout>
          <c:xMode val="edge"/>
          <c:yMode val="edge"/>
          <c:x val="0.26059267043132822"/>
          <c:y val="3.4809728743589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'z obsz strefy'!$B$1:$B$3</c:f>
              <c:strCache>
                <c:ptCount val="3"/>
                <c:pt idx="0">
                  <c:v>emisja z obszaru strefy</c:v>
                </c:pt>
                <c:pt idx="1">
                  <c:v>benzo(a)piren</c:v>
                </c:pt>
                <c:pt idx="2">
                  <c:v>[Mg/rok]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D7-44CD-9857-FB9858588F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D7-44CD-9857-FB9858588F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D7-44CD-9857-FB9858588F25}"/>
              </c:ext>
            </c:extLst>
          </c:dPt>
          <c:dLbls>
            <c:dLbl>
              <c:idx val="0"/>
              <c:layout>
                <c:manualLayout>
                  <c:x val="4.4707079561312035E-2"/>
                  <c:y val="1.010761388563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BD7-44CD-9857-FB9858588F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817425814499308E-2"/>
                  <c:y val="-0.340797294452663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BD7-44CD-9857-FB9858588F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'z obsz strefy'!$A$4:$A$6</c:f>
              <c:strCache>
                <c:ptCount val="3"/>
                <c:pt idx="0">
                  <c:v>emisja punktowa</c:v>
                </c:pt>
                <c:pt idx="1">
                  <c:v>emisja powierzchniowa</c:v>
                </c:pt>
                <c:pt idx="2">
                  <c:v>emisja liniowa</c:v>
                </c:pt>
              </c:strCache>
            </c:strRef>
          </c:cat>
          <c:val>
            <c:numRef>
              <c:f>'z obsz strefy'!$B$4:$B$6</c:f>
              <c:numCache>
                <c:formatCode>0.0000</c:formatCode>
                <c:ptCount val="3"/>
                <c:pt idx="0">
                  <c:v>4.7099999999999998E-3</c:v>
                </c:pt>
                <c:pt idx="1">
                  <c:v>0.15603999999999998</c:v>
                </c:pt>
                <c:pt idx="2">
                  <c:v>4.6000000000000001E-4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BD7-44CD-9857-FB9858588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456527187681458E-3"/>
          <c:y val="0.88946449693788276"/>
          <c:w val="0.99274947924690315"/>
          <c:h val="8.9202169728783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hyperlink" Target="mailto:wahlig@atmoterm.pl" TargetMode="External"/><Relationship Id="rId1" Type="http://schemas.openxmlformats.org/officeDocument/2006/relationships/hyperlink" Target="mailto:sekretariat.dsr@lubuskie.p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F2E6E-0868-4932-B1CB-E8692D93B651}" type="doc">
      <dgm:prSet loTypeId="urn:microsoft.com/office/officeart/2008/layout/Lin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95CD8D5B-EFC3-4F8F-B413-3A94E1B2E832}">
      <dgm:prSet/>
      <dgm:spPr/>
      <dgm:t>
        <a:bodyPr/>
        <a:lstStyle/>
        <a:p>
          <a:r>
            <a:rPr lang="pl-PL" b="1" dirty="0"/>
            <a:t>Ustawa z dnia 27 kwietnia 2001 r. - </a:t>
          </a:r>
          <a:r>
            <a:rPr lang="pl-PL" b="1" i="1" dirty="0"/>
            <a:t>Prawo ochrony środowiska</a:t>
          </a:r>
        </a:p>
        <a:p>
          <a:r>
            <a:rPr lang="pl-PL" b="0" i="0" dirty="0"/>
            <a:t>(Tj.: </a:t>
          </a:r>
          <a:r>
            <a:rPr lang="pl-PL" b="0" dirty="0"/>
            <a:t>Dz. U. z 2019 r., poz. 1396, z </a:t>
          </a:r>
          <a:r>
            <a:rPr lang="pl-PL" b="0" dirty="0" err="1"/>
            <a:t>późn</a:t>
          </a:r>
          <a:r>
            <a:rPr lang="pl-PL" b="0" dirty="0"/>
            <a:t>. zm.)</a:t>
          </a:r>
        </a:p>
      </dgm:t>
    </dgm:pt>
    <dgm:pt modelId="{2FC13E2E-1DD8-41BF-B1C4-01EADD025797}" type="parTrans" cxnId="{E0344376-3BA0-4B80-ADA5-495F98CB6D37}">
      <dgm:prSet/>
      <dgm:spPr/>
      <dgm:t>
        <a:bodyPr/>
        <a:lstStyle/>
        <a:p>
          <a:endParaRPr lang="pl-PL"/>
        </a:p>
      </dgm:t>
    </dgm:pt>
    <dgm:pt modelId="{5DFEBDFF-E380-4709-8E4D-DB2481792241}" type="sibTrans" cxnId="{E0344376-3BA0-4B80-ADA5-495F98CB6D37}">
      <dgm:prSet/>
      <dgm:spPr/>
      <dgm:t>
        <a:bodyPr/>
        <a:lstStyle/>
        <a:p>
          <a:endParaRPr lang="pl-PL"/>
        </a:p>
      </dgm:t>
    </dgm:pt>
    <dgm:pt modelId="{2D196563-CBB6-4B98-8331-569379A6D64F}">
      <dgm:prSet/>
      <dgm:spPr/>
      <dgm:t>
        <a:bodyPr/>
        <a:lstStyle/>
        <a:p>
          <a:r>
            <a:rPr lang="pl-PL" b="1" dirty="0"/>
            <a:t>Podstawy prawne</a:t>
          </a:r>
        </a:p>
      </dgm:t>
    </dgm:pt>
    <dgm:pt modelId="{13C50AA4-F485-4BDE-AB63-DB9C28B48C30}" type="parTrans" cxnId="{77866D5F-DD42-46AC-955D-49C66B786D02}">
      <dgm:prSet/>
      <dgm:spPr/>
      <dgm:t>
        <a:bodyPr/>
        <a:lstStyle/>
        <a:p>
          <a:endParaRPr lang="pl-PL"/>
        </a:p>
      </dgm:t>
    </dgm:pt>
    <dgm:pt modelId="{BF04E7BE-DD5B-4A67-81BF-DA9C91BC303A}" type="sibTrans" cxnId="{77866D5F-DD42-46AC-955D-49C66B786D02}">
      <dgm:prSet/>
      <dgm:spPr/>
      <dgm:t>
        <a:bodyPr/>
        <a:lstStyle/>
        <a:p>
          <a:endParaRPr lang="pl-PL"/>
        </a:p>
      </dgm:t>
    </dgm:pt>
    <dgm:pt modelId="{5A2EBC82-40DE-422F-964E-DDCBB1880DB8}">
      <dgm:prSet/>
      <dgm:spPr/>
      <dgm:t>
        <a:bodyPr/>
        <a:lstStyle/>
        <a:p>
          <a:r>
            <a:rPr lang="pl-PL" b="1" dirty="0"/>
            <a:t>Ustawa z dnia 3 października 2008 r. </a:t>
          </a:r>
          <a:r>
            <a:rPr lang="pl-PL" b="1" i="1" dirty="0"/>
            <a:t>o udostępnianiu informacji o środowisku i jego ochronie, udziale społeczeństwa w ochronie środowiska oraz o ocenach oddziaływania na środowisko</a:t>
          </a:r>
          <a:br>
            <a:rPr lang="pl-PL" b="1" i="1" dirty="0"/>
          </a:br>
          <a:r>
            <a:rPr lang="pl-PL" b="0" i="0" dirty="0"/>
            <a:t>(Tj.: </a:t>
          </a:r>
          <a:r>
            <a:rPr lang="pl-PL" b="0" dirty="0"/>
            <a:t>Dz. U. z 2018 r., poz. 2081, z późn. zm.)</a:t>
          </a:r>
        </a:p>
      </dgm:t>
    </dgm:pt>
    <dgm:pt modelId="{2EF3DBF6-25BC-42B5-9812-F15BC6F17748}" type="parTrans" cxnId="{3CA928D2-572B-431B-BCC3-7F5E43B670CC}">
      <dgm:prSet/>
      <dgm:spPr/>
      <dgm:t>
        <a:bodyPr/>
        <a:lstStyle/>
        <a:p>
          <a:endParaRPr lang="pl-PL"/>
        </a:p>
      </dgm:t>
    </dgm:pt>
    <dgm:pt modelId="{F38E8AA0-D993-4420-9AF2-BAC1D615057D}" type="sibTrans" cxnId="{3CA928D2-572B-431B-BCC3-7F5E43B670CC}">
      <dgm:prSet/>
      <dgm:spPr/>
      <dgm:t>
        <a:bodyPr/>
        <a:lstStyle/>
        <a:p>
          <a:endParaRPr lang="pl-PL"/>
        </a:p>
      </dgm:t>
    </dgm:pt>
    <dgm:pt modelId="{55B12B08-225B-43A3-BBDC-B75DCE2DC386}">
      <dgm:prSet/>
      <dgm:spPr/>
      <dgm:t>
        <a:bodyPr/>
        <a:lstStyle/>
        <a:p>
          <a:r>
            <a:rPr lang="pl-PL" b="1" dirty="0"/>
            <a:t>Rozporządzenie MŚ z dnia 2 sierpnia 2012 r. </a:t>
          </a:r>
          <a:r>
            <a:rPr lang="pl-PL" b="1" i="1" dirty="0"/>
            <a:t>w sprawie stref, w których dokonuje się oceny jakości powietrza</a:t>
          </a:r>
          <a:r>
            <a:rPr lang="pl-PL" b="1" dirty="0"/>
            <a:t> </a:t>
          </a:r>
          <a:r>
            <a:rPr lang="pl-PL" b="0" dirty="0"/>
            <a:t>(Dz. U. z 2012 r., poz. 914)</a:t>
          </a:r>
        </a:p>
      </dgm:t>
    </dgm:pt>
    <dgm:pt modelId="{6691551D-6F1A-4326-917F-7E6061D539A4}" type="parTrans" cxnId="{50D5ED2A-95BF-406F-A51B-6F27D5C61589}">
      <dgm:prSet/>
      <dgm:spPr/>
      <dgm:t>
        <a:bodyPr/>
        <a:lstStyle/>
        <a:p>
          <a:endParaRPr lang="pl-PL"/>
        </a:p>
      </dgm:t>
    </dgm:pt>
    <dgm:pt modelId="{CA011DFD-E6DA-49A6-B0DB-3AED156B60C5}" type="sibTrans" cxnId="{50D5ED2A-95BF-406F-A51B-6F27D5C61589}">
      <dgm:prSet/>
      <dgm:spPr/>
      <dgm:t>
        <a:bodyPr/>
        <a:lstStyle/>
        <a:p>
          <a:endParaRPr lang="pl-PL"/>
        </a:p>
      </dgm:t>
    </dgm:pt>
    <dgm:pt modelId="{D27F9D4B-6E5E-417E-90CD-696933B029F3}">
      <dgm:prSet/>
      <dgm:spPr/>
      <dgm:t>
        <a:bodyPr/>
        <a:lstStyle/>
        <a:p>
          <a:r>
            <a:rPr lang="pl-PL" b="1" dirty="0"/>
            <a:t>Rozporządzenie MŚ z dnia 24 sierpnia 2012 r. </a:t>
          </a:r>
          <a:r>
            <a:rPr lang="pl-PL" b="1" i="1" dirty="0"/>
            <a:t>w sprawie poziomów niektórych substancji w powietrzu </a:t>
          </a:r>
          <a:r>
            <a:rPr lang="pl-PL" b="0" dirty="0"/>
            <a:t>(Dz. U. z 2012 r., poz. 1031 z </a:t>
          </a:r>
          <a:r>
            <a:rPr lang="pl-PL" b="0" dirty="0" err="1"/>
            <a:t>późn</a:t>
          </a:r>
          <a:r>
            <a:rPr lang="pl-PL" b="0" dirty="0"/>
            <a:t>. zm.)</a:t>
          </a:r>
        </a:p>
      </dgm:t>
    </dgm:pt>
    <dgm:pt modelId="{37E5D32D-12B5-4152-9126-5C49F4D105C3}" type="parTrans" cxnId="{12FAEDFF-50F4-4F04-96A5-3C57CBB282DD}">
      <dgm:prSet/>
      <dgm:spPr/>
      <dgm:t>
        <a:bodyPr/>
        <a:lstStyle/>
        <a:p>
          <a:endParaRPr lang="pl-PL"/>
        </a:p>
      </dgm:t>
    </dgm:pt>
    <dgm:pt modelId="{83F991BE-442B-4203-92D9-D6F3676962E3}" type="sibTrans" cxnId="{12FAEDFF-50F4-4F04-96A5-3C57CBB282DD}">
      <dgm:prSet/>
      <dgm:spPr/>
      <dgm:t>
        <a:bodyPr/>
        <a:lstStyle/>
        <a:p>
          <a:endParaRPr lang="pl-PL"/>
        </a:p>
      </dgm:t>
    </dgm:pt>
    <dgm:pt modelId="{FB522333-5A16-4873-9FF9-A319D951C47E}">
      <dgm:prSet/>
      <dgm:spPr/>
      <dgm:t>
        <a:bodyPr/>
        <a:lstStyle/>
        <a:p>
          <a:r>
            <a:rPr lang="pl-PL" b="1" dirty="0">
              <a:solidFill>
                <a:srgbClr val="000000"/>
              </a:solidFill>
            </a:rPr>
            <a:t>Rozporządzenie MŚ z dnia 14 czerwca 2019 r. </a:t>
          </a:r>
          <a:r>
            <a:rPr lang="pl-PL" b="1" i="1" dirty="0">
              <a:solidFill>
                <a:srgbClr val="000000"/>
              </a:solidFill>
            </a:rPr>
            <a:t>w sprawie programów ochrony powietrza oraz planów działań krótkoterminowych </a:t>
          </a:r>
          <a:r>
            <a:rPr lang="pl-PL" b="0" dirty="0">
              <a:solidFill>
                <a:srgbClr val="000000"/>
              </a:solidFill>
            </a:rPr>
            <a:t>(Dz. U. z 2019 r., poz. 1159)</a:t>
          </a:r>
        </a:p>
      </dgm:t>
    </dgm:pt>
    <dgm:pt modelId="{578467F1-F8C1-4EE0-8470-E659894468B8}" type="parTrans" cxnId="{12441E1D-BC4A-413D-87A8-D37F3AB5DE7F}">
      <dgm:prSet/>
      <dgm:spPr/>
      <dgm:t>
        <a:bodyPr/>
        <a:lstStyle/>
        <a:p>
          <a:endParaRPr lang="pl-PL"/>
        </a:p>
      </dgm:t>
    </dgm:pt>
    <dgm:pt modelId="{23BB38F3-74D3-4191-B65C-559693A83C82}" type="sibTrans" cxnId="{12441E1D-BC4A-413D-87A8-D37F3AB5DE7F}">
      <dgm:prSet/>
      <dgm:spPr/>
      <dgm:t>
        <a:bodyPr/>
        <a:lstStyle/>
        <a:p>
          <a:endParaRPr lang="pl-PL"/>
        </a:p>
      </dgm:t>
    </dgm:pt>
    <dgm:pt modelId="{969BDD1B-CEE7-4947-9E1C-600EDBE38F25}">
      <dgm:prSet/>
      <dgm:spPr/>
      <dgm:t>
        <a:bodyPr/>
        <a:lstStyle/>
        <a:p>
          <a:r>
            <a:rPr lang="pl-PL" b="1" dirty="0"/>
            <a:t>Rozporządzenie MŚ z dnia 8 czerwca 2018 r. </a:t>
          </a:r>
          <a:r>
            <a:rPr lang="pl-PL" b="1" i="1" dirty="0"/>
            <a:t>w sprawie dokonywania oceny poziomów substancji w powietrzu</a:t>
          </a:r>
          <a:r>
            <a:rPr lang="pl-PL" b="1" dirty="0"/>
            <a:t> </a:t>
          </a:r>
          <a:r>
            <a:rPr lang="pl-PL" b="0" dirty="0"/>
            <a:t>(Dz. U. z 2018 r., poz. 1119)</a:t>
          </a:r>
        </a:p>
      </dgm:t>
    </dgm:pt>
    <dgm:pt modelId="{5D2E4D76-BC1D-46CA-B5FF-5AF344C0B282}" type="parTrans" cxnId="{38C265D6-7537-4D14-B6CD-A706104199F8}">
      <dgm:prSet/>
      <dgm:spPr/>
      <dgm:t>
        <a:bodyPr/>
        <a:lstStyle/>
        <a:p>
          <a:endParaRPr lang="pl-PL"/>
        </a:p>
      </dgm:t>
    </dgm:pt>
    <dgm:pt modelId="{B73C4843-E3A7-4468-8BB5-70F1635FA2BA}" type="sibTrans" cxnId="{38C265D6-7537-4D14-B6CD-A706104199F8}">
      <dgm:prSet/>
      <dgm:spPr/>
      <dgm:t>
        <a:bodyPr/>
        <a:lstStyle/>
        <a:p>
          <a:endParaRPr lang="pl-PL"/>
        </a:p>
      </dgm:t>
    </dgm:pt>
    <dgm:pt modelId="{72D81DD6-9AC3-40AE-A259-9EB28832119B}" type="pres">
      <dgm:prSet presAssocID="{3CDF2E6E-0868-4932-B1CB-E8692D93B6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85CA7A-3810-44A2-9125-098951758C69}" type="pres">
      <dgm:prSet presAssocID="{2D196563-CBB6-4B98-8331-569379A6D64F}" presName="thickLine" presStyleLbl="alignNode1" presStyleIdx="0" presStyleCnt="1"/>
      <dgm:spPr/>
    </dgm:pt>
    <dgm:pt modelId="{368E2C0E-7B3C-438D-935D-391E3BA3C294}" type="pres">
      <dgm:prSet presAssocID="{2D196563-CBB6-4B98-8331-569379A6D64F}" presName="horz1" presStyleCnt="0"/>
      <dgm:spPr/>
    </dgm:pt>
    <dgm:pt modelId="{1B8F37BF-CE42-4B98-8030-BA91F0DC6D98}" type="pres">
      <dgm:prSet presAssocID="{2D196563-CBB6-4B98-8331-569379A6D64F}" presName="tx1" presStyleLbl="revTx" presStyleIdx="0" presStyleCnt="7"/>
      <dgm:spPr/>
      <dgm:t>
        <a:bodyPr/>
        <a:lstStyle/>
        <a:p>
          <a:endParaRPr lang="en-US"/>
        </a:p>
      </dgm:t>
    </dgm:pt>
    <dgm:pt modelId="{6B323308-272A-445C-A6A1-E1DC35F9AF12}" type="pres">
      <dgm:prSet presAssocID="{2D196563-CBB6-4B98-8331-569379A6D64F}" presName="vert1" presStyleCnt="0"/>
      <dgm:spPr/>
    </dgm:pt>
    <dgm:pt modelId="{B30EB51F-F36E-429B-9C72-ED9C1D15A510}" type="pres">
      <dgm:prSet presAssocID="{95CD8D5B-EFC3-4F8F-B413-3A94E1B2E832}" presName="vertSpace2a" presStyleCnt="0"/>
      <dgm:spPr/>
    </dgm:pt>
    <dgm:pt modelId="{80EF5EDE-7674-4DB4-AC05-BDD4C7CE6636}" type="pres">
      <dgm:prSet presAssocID="{95CD8D5B-EFC3-4F8F-B413-3A94E1B2E832}" presName="horz2" presStyleCnt="0"/>
      <dgm:spPr/>
    </dgm:pt>
    <dgm:pt modelId="{2A83A315-FF0E-4679-B3EB-FEA0C00DB3D9}" type="pres">
      <dgm:prSet presAssocID="{95CD8D5B-EFC3-4F8F-B413-3A94E1B2E832}" presName="horzSpace2" presStyleCnt="0"/>
      <dgm:spPr/>
    </dgm:pt>
    <dgm:pt modelId="{0196B05F-7F09-4A25-A7D2-42AC5D82EACC}" type="pres">
      <dgm:prSet presAssocID="{95CD8D5B-EFC3-4F8F-B413-3A94E1B2E832}" presName="tx2" presStyleLbl="revTx" presStyleIdx="1" presStyleCnt="7"/>
      <dgm:spPr/>
      <dgm:t>
        <a:bodyPr/>
        <a:lstStyle/>
        <a:p>
          <a:endParaRPr lang="en-US"/>
        </a:p>
      </dgm:t>
    </dgm:pt>
    <dgm:pt modelId="{6DB5A1D7-9706-436C-96AE-084105F1FC51}" type="pres">
      <dgm:prSet presAssocID="{95CD8D5B-EFC3-4F8F-B413-3A94E1B2E832}" presName="vert2" presStyleCnt="0"/>
      <dgm:spPr/>
    </dgm:pt>
    <dgm:pt modelId="{7011515D-4F7F-459D-8A13-672B2662F5E9}" type="pres">
      <dgm:prSet presAssocID="{95CD8D5B-EFC3-4F8F-B413-3A94E1B2E832}" presName="thinLine2b" presStyleLbl="callout" presStyleIdx="0" presStyleCnt="6"/>
      <dgm:spPr/>
    </dgm:pt>
    <dgm:pt modelId="{A19F8480-1ECE-4C09-B9FA-BDE7E551497E}" type="pres">
      <dgm:prSet presAssocID="{95CD8D5B-EFC3-4F8F-B413-3A94E1B2E832}" presName="vertSpace2b" presStyleCnt="0"/>
      <dgm:spPr/>
    </dgm:pt>
    <dgm:pt modelId="{91432D7B-4D79-45D6-A2AE-8F5B4879BA38}" type="pres">
      <dgm:prSet presAssocID="{5A2EBC82-40DE-422F-964E-DDCBB1880DB8}" presName="horz2" presStyleCnt="0"/>
      <dgm:spPr/>
    </dgm:pt>
    <dgm:pt modelId="{00DD76F7-1D87-414B-A869-CD229A2E71B4}" type="pres">
      <dgm:prSet presAssocID="{5A2EBC82-40DE-422F-964E-DDCBB1880DB8}" presName="horzSpace2" presStyleCnt="0"/>
      <dgm:spPr/>
    </dgm:pt>
    <dgm:pt modelId="{302BD76F-9520-4988-B2FE-3AB011630B2C}" type="pres">
      <dgm:prSet presAssocID="{5A2EBC82-40DE-422F-964E-DDCBB1880DB8}" presName="tx2" presStyleLbl="revTx" presStyleIdx="2" presStyleCnt="7"/>
      <dgm:spPr/>
      <dgm:t>
        <a:bodyPr/>
        <a:lstStyle/>
        <a:p>
          <a:endParaRPr lang="en-US"/>
        </a:p>
      </dgm:t>
    </dgm:pt>
    <dgm:pt modelId="{5205B0E8-F326-45A0-B696-A4FE6A8F6C79}" type="pres">
      <dgm:prSet presAssocID="{5A2EBC82-40DE-422F-964E-DDCBB1880DB8}" presName="vert2" presStyleCnt="0"/>
      <dgm:spPr/>
    </dgm:pt>
    <dgm:pt modelId="{7BFAD00A-8DB3-48EE-A4B8-677A74DA924F}" type="pres">
      <dgm:prSet presAssocID="{5A2EBC82-40DE-422F-964E-DDCBB1880DB8}" presName="thinLine2b" presStyleLbl="callout" presStyleIdx="1" presStyleCnt="6"/>
      <dgm:spPr/>
    </dgm:pt>
    <dgm:pt modelId="{82335377-9A5F-42C5-A06B-563F01BEF1D9}" type="pres">
      <dgm:prSet presAssocID="{5A2EBC82-40DE-422F-964E-DDCBB1880DB8}" presName="vertSpace2b" presStyleCnt="0"/>
      <dgm:spPr/>
    </dgm:pt>
    <dgm:pt modelId="{89A81685-0352-476D-B190-231345386693}" type="pres">
      <dgm:prSet presAssocID="{55B12B08-225B-43A3-BBDC-B75DCE2DC386}" presName="horz2" presStyleCnt="0"/>
      <dgm:spPr/>
    </dgm:pt>
    <dgm:pt modelId="{5F214993-8F9D-46A3-B5A8-0D4F5231E130}" type="pres">
      <dgm:prSet presAssocID="{55B12B08-225B-43A3-BBDC-B75DCE2DC386}" presName="horzSpace2" presStyleCnt="0"/>
      <dgm:spPr/>
    </dgm:pt>
    <dgm:pt modelId="{094929AE-BA49-47D9-8382-42420A07F7B0}" type="pres">
      <dgm:prSet presAssocID="{55B12B08-225B-43A3-BBDC-B75DCE2DC386}" presName="tx2" presStyleLbl="revTx" presStyleIdx="3" presStyleCnt="7"/>
      <dgm:spPr/>
      <dgm:t>
        <a:bodyPr/>
        <a:lstStyle/>
        <a:p>
          <a:endParaRPr lang="en-US"/>
        </a:p>
      </dgm:t>
    </dgm:pt>
    <dgm:pt modelId="{7EE4950A-A7CD-4230-A3D5-7D32CAE7F8BC}" type="pres">
      <dgm:prSet presAssocID="{55B12B08-225B-43A3-BBDC-B75DCE2DC386}" presName="vert2" presStyleCnt="0"/>
      <dgm:spPr/>
    </dgm:pt>
    <dgm:pt modelId="{F47569E0-2966-44B3-BA07-4D52A7F8423B}" type="pres">
      <dgm:prSet presAssocID="{55B12B08-225B-43A3-BBDC-B75DCE2DC386}" presName="thinLine2b" presStyleLbl="callout" presStyleIdx="2" presStyleCnt="6"/>
      <dgm:spPr/>
    </dgm:pt>
    <dgm:pt modelId="{6F53D9FF-233A-4708-840E-4C788860BD1C}" type="pres">
      <dgm:prSet presAssocID="{55B12B08-225B-43A3-BBDC-B75DCE2DC386}" presName="vertSpace2b" presStyleCnt="0"/>
      <dgm:spPr/>
    </dgm:pt>
    <dgm:pt modelId="{59C3F242-7A7A-4DE4-A2BA-84A2FEDFFDA4}" type="pres">
      <dgm:prSet presAssocID="{D27F9D4B-6E5E-417E-90CD-696933B029F3}" presName="horz2" presStyleCnt="0"/>
      <dgm:spPr/>
    </dgm:pt>
    <dgm:pt modelId="{6C9B96CA-1C0E-40EF-968A-A0070DCB4219}" type="pres">
      <dgm:prSet presAssocID="{D27F9D4B-6E5E-417E-90CD-696933B029F3}" presName="horzSpace2" presStyleCnt="0"/>
      <dgm:spPr/>
    </dgm:pt>
    <dgm:pt modelId="{3466F11D-BB5F-4165-9535-0E38C3D9D098}" type="pres">
      <dgm:prSet presAssocID="{D27F9D4B-6E5E-417E-90CD-696933B029F3}" presName="tx2" presStyleLbl="revTx" presStyleIdx="4" presStyleCnt="7"/>
      <dgm:spPr/>
      <dgm:t>
        <a:bodyPr/>
        <a:lstStyle/>
        <a:p>
          <a:endParaRPr lang="en-US"/>
        </a:p>
      </dgm:t>
    </dgm:pt>
    <dgm:pt modelId="{563197F8-C3CC-4492-8446-3943B6889F0A}" type="pres">
      <dgm:prSet presAssocID="{D27F9D4B-6E5E-417E-90CD-696933B029F3}" presName="vert2" presStyleCnt="0"/>
      <dgm:spPr/>
    </dgm:pt>
    <dgm:pt modelId="{8990B8E9-6CA5-4D66-B9EF-B8398D243136}" type="pres">
      <dgm:prSet presAssocID="{D27F9D4B-6E5E-417E-90CD-696933B029F3}" presName="thinLine2b" presStyleLbl="callout" presStyleIdx="3" presStyleCnt="6"/>
      <dgm:spPr/>
    </dgm:pt>
    <dgm:pt modelId="{BAAEE5F0-0B9B-4E71-906C-A7819E43295E}" type="pres">
      <dgm:prSet presAssocID="{D27F9D4B-6E5E-417E-90CD-696933B029F3}" presName="vertSpace2b" presStyleCnt="0"/>
      <dgm:spPr/>
    </dgm:pt>
    <dgm:pt modelId="{6D8D8AE4-BD9A-40AD-BD12-FB142A5344ED}" type="pres">
      <dgm:prSet presAssocID="{FB522333-5A16-4873-9FF9-A319D951C47E}" presName="horz2" presStyleCnt="0"/>
      <dgm:spPr/>
    </dgm:pt>
    <dgm:pt modelId="{1F0FB545-5DD4-4AFE-8D60-AC0B5B1AE761}" type="pres">
      <dgm:prSet presAssocID="{FB522333-5A16-4873-9FF9-A319D951C47E}" presName="horzSpace2" presStyleCnt="0"/>
      <dgm:spPr/>
    </dgm:pt>
    <dgm:pt modelId="{A963191C-A617-4A78-94EF-758A8CAEB6FF}" type="pres">
      <dgm:prSet presAssocID="{FB522333-5A16-4873-9FF9-A319D951C47E}" presName="tx2" presStyleLbl="revTx" presStyleIdx="5" presStyleCnt="7" custScaleX="99045" custScaleY="102658"/>
      <dgm:spPr/>
      <dgm:t>
        <a:bodyPr/>
        <a:lstStyle/>
        <a:p>
          <a:endParaRPr lang="en-US"/>
        </a:p>
      </dgm:t>
    </dgm:pt>
    <dgm:pt modelId="{95BD94DF-91A2-4ACE-B8DC-2AA9408D0330}" type="pres">
      <dgm:prSet presAssocID="{FB522333-5A16-4873-9FF9-A319D951C47E}" presName="vert2" presStyleCnt="0"/>
      <dgm:spPr/>
    </dgm:pt>
    <dgm:pt modelId="{95FBF27D-5AB2-45EC-9D1C-1BC8574D57C2}" type="pres">
      <dgm:prSet presAssocID="{FB522333-5A16-4873-9FF9-A319D951C47E}" presName="thinLine2b" presStyleLbl="callout" presStyleIdx="4" presStyleCnt="6"/>
      <dgm:spPr/>
    </dgm:pt>
    <dgm:pt modelId="{C38C43BA-CB90-4586-8B2B-67418F73D3BB}" type="pres">
      <dgm:prSet presAssocID="{FB522333-5A16-4873-9FF9-A319D951C47E}" presName="vertSpace2b" presStyleCnt="0"/>
      <dgm:spPr/>
    </dgm:pt>
    <dgm:pt modelId="{22418A82-3742-4B8D-9EB1-CCCE77742379}" type="pres">
      <dgm:prSet presAssocID="{969BDD1B-CEE7-4947-9E1C-600EDBE38F25}" presName="horz2" presStyleCnt="0"/>
      <dgm:spPr/>
    </dgm:pt>
    <dgm:pt modelId="{29B27415-5894-44EE-B359-F1DB24AA8FEC}" type="pres">
      <dgm:prSet presAssocID="{969BDD1B-CEE7-4947-9E1C-600EDBE38F25}" presName="horzSpace2" presStyleCnt="0"/>
      <dgm:spPr/>
    </dgm:pt>
    <dgm:pt modelId="{8642517D-F5BA-499A-969D-A0D1A8FF96BD}" type="pres">
      <dgm:prSet presAssocID="{969BDD1B-CEE7-4947-9E1C-600EDBE38F25}" presName="tx2" presStyleLbl="revTx" presStyleIdx="6" presStyleCnt="7"/>
      <dgm:spPr/>
      <dgm:t>
        <a:bodyPr/>
        <a:lstStyle/>
        <a:p>
          <a:endParaRPr lang="en-US"/>
        </a:p>
      </dgm:t>
    </dgm:pt>
    <dgm:pt modelId="{6F3EFA62-E545-4B7B-B446-CA79C652BD98}" type="pres">
      <dgm:prSet presAssocID="{969BDD1B-CEE7-4947-9E1C-600EDBE38F25}" presName="vert2" presStyleCnt="0"/>
      <dgm:spPr/>
    </dgm:pt>
    <dgm:pt modelId="{A6907778-6DA3-48F3-8836-D80F039AD81D}" type="pres">
      <dgm:prSet presAssocID="{969BDD1B-CEE7-4947-9E1C-600EDBE38F25}" presName="thinLine2b" presStyleLbl="callout" presStyleIdx="5" presStyleCnt="6"/>
      <dgm:spPr/>
    </dgm:pt>
    <dgm:pt modelId="{E5E37C03-7B5F-4365-A58D-52F93B4ACB26}" type="pres">
      <dgm:prSet presAssocID="{969BDD1B-CEE7-4947-9E1C-600EDBE38F25}" presName="vertSpace2b" presStyleCnt="0"/>
      <dgm:spPr/>
    </dgm:pt>
  </dgm:ptLst>
  <dgm:cxnLst>
    <dgm:cxn modelId="{38C265D6-7537-4D14-B6CD-A706104199F8}" srcId="{2D196563-CBB6-4B98-8331-569379A6D64F}" destId="{969BDD1B-CEE7-4947-9E1C-600EDBE38F25}" srcOrd="5" destOrd="0" parTransId="{5D2E4D76-BC1D-46CA-B5FF-5AF344C0B282}" sibTransId="{B73C4843-E3A7-4468-8BB5-70F1635FA2BA}"/>
    <dgm:cxn modelId="{12441E1D-BC4A-413D-87A8-D37F3AB5DE7F}" srcId="{2D196563-CBB6-4B98-8331-569379A6D64F}" destId="{FB522333-5A16-4873-9FF9-A319D951C47E}" srcOrd="4" destOrd="0" parTransId="{578467F1-F8C1-4EE0-8470-E659894468B8}" sibTransId="{23BB38F3-74D3-4191-B65C-559693A83C82}"/>
    <dgm:cxn modelId="{77866D5F-DD42-46AC-955D-49C66B786D02}" srcId="{3CDF2E6E-0868-4932-B1CB-E8692D93B651}" destId="{2D196563-CBB6-4B98-8331-569379A6D64F}" srcOrd="0" destOrd="0" parTransId="{13C50AA4-F485-4BDE-AB63-DB9C28B48C30}" sibTransId="{BF04E7BE-DD5B-4A67-81BF-DA9C91BC303A}"/>
    <dgm:cxn modelId="{3CA928D2-572B-431B-BCC3-7F5E43B670CC}" srcId="{2D196563-CBB6-4B98-8331-569379A6D64F}" destId="{5A2EBC82-40DE-422F-964E-DDCBB1880DB8}" srcOrd="1" destOrd="0" parTransId="{2EF3DBF6-25BC-42B5-9812-F15BC6F17748}" sibTransId="{F38E8AA0-D993-4420-9AF2-BAC1D615057D}"/>
    <dgm:cxn modelId="{CA36405B-923E-464E-B717-BE805625EBA2}" type="presOf" srcId="{5A2EBC82-40DE-422F-964E-DDCBB1880DB8}" destId="{302BD76F-9520-4988-B2FE-3AB011630B2C}" srcOrd="0" destOrd="0" presId="urn:microsoft.com/office/officeart/2008/layout/LinedList"/>
    <dgm:cxn modelId="{12FAEDFF-50F4-4F04-96A5-3C57CBB282DD}" srcId="{2D196563-CBB6-4B98-8331-569379A6D64F}" destId="{D27F9D4B-6E5E-417E-90CD-696933B029F3}" srcOrd="3" destOrd="0" parTransId="{37E5D32D-12B5-4152-9126-5C49F4D105C3}" sibTransId="{83F991BE-442B-4203-92D9-D6F3676962E3}"/>
    <dgm:cxn modelId="{3CBCF431-8BCD-41DA-98B6-8A33AC409979}" type="presOf" srcId="{FB522333-5A16-4873-9FF9-A319D951C47E}" destId="{A963191C-A617-4A78-94EF-758A8CAEB6FF}" srcOrd="0" destOrd="0" presId="urn:microsoft.com/office/officeart/2008/layout/LinedList"/>
    <dgm:cxn modelId="{E0344376-3BA0-4B80-ADA5-495F98CB6D37}" srcId="{2D196563-CBB6-4B98-8331-569379A6D64F}" destId="{95CD8D5B-EFC3-4F8F-B413-3A94E1B2E832}" srcOrd="0" destOrd="0" parTransId="{2FC13E2E-1DD8-41BF-B1C4-01EADD025797}" sibTransId="{5DFEBDFF-E380-4709-8E4D-DB2481792241}"/>
    <dgm:cxn modelId="{50D5ED2A-95BF-406F-A51B-6F27D5C61589}" srcId="{2D196563-CBB6-4B98-8331-569379A6D64F}" destId="{55B12B08-225B-43A3-BBDC-B75DCE2DC386}" srcOrd="2" destOrd="0" parTransId="{6691551D-6F1A-4326-917F-7E6061D539A4}" sibTransId="{CA011DFD-E6DA-49A6-B0DB-3AED156B60C5}"/>
    <dgm:cxn modelId="{2CF8B76A-A3B4-4579-9BB2-D8E577492D5E}" type="presOf" srcId="{3CDF2E6E-0868-4932-B1CB-E8692D93B651}" destId="{72D81DD6-9AC3-40AE-A259-9EB28832119B}" srcOrd="0" destOrd="0" presId="urn:microsoft.com/office/officeart/2008/layout/LinedList"/>
    <dgm:cxn modelId="{42A09616-4750-472D-A35E-BF3BDA477167}" type="presOf" srcId="{969BDD1B-CEE7-4947-9E1C-600EDBE38F25}" destId="{8642517D-F5BA-499A-969D-A0D1A8FF96BD}" srcOrd="0" destOrd="0" presId="urn:microsoft.com/office/officeart/2008/layout/LinedList"/>
    <dgm:cxn modelId="{5B8FF785-CC80-4060-87D5-6EA27DA8077E}" type="presOf" srcId="{D27F9D4B-6E5E-417E-90CD-696933B029F3}" destId="{3466F11D-BB5F-4165-9535-0E38C3D9D098}" srcOrd="0" destOrd="0" presId="urn:microsoft.com/office/officeart/2008/layout/LinedList"/>
    <dgm:cxn modelId="{D8AF7E34-F818-485E-8CDE-3ABEFC04D99C}" type="presOf" srcId="{95CD8D5B-EFC3-4F8F-B413-3A94E1B2E832}" destId="{0196B05F-7F09-4A25-A7D2-42AC5D82EACC}" srcOrd="0" destOrd="0" presId="urn:microsoft.com/office/officeart/2008/layout/LinedList"/>
    <dgm:cxn modelId="{7D1CA608-C6C4-4EA9-BA32-8871334C777C}" type="presOf" srcId="{2D196563-CBB6-4B98-8331-569379A6D64F}" destId="{1B8F37BF-CE42-4B98-8030-BA91F0DC6D98}" srcOrd="0" destOrd="0" presId="urn:microsoft.com/office/officeart/2008/layout/LinedList"/>
    <dgm:cxn modelId="{904C4489-5FE1-4022-993F-9B079CC3050C}" type="presOf" srcId="{55B12B08-225B-43A3-BBDC-B75DCE2DC386}" destId="{094929AE-BA49-47D9-8382-42420A07F7B0}" srcOrd="0" destOrd="0" presId="urn:microsoft.com/office/officeart/2008/layout/LinedList"/>
    <dgm:cxn modelId="{063F288D-0A3B-494F-8680-C358383D535E}" type="presParOf" srcId="{72D81DD6-9AC3-40AE-A259-9EB28832119B}" destId="{E885CA7A-3810-44A2-9125-098951758C69}" srcOrd="0" destOrd="0" presId="urn:microsoft.com/office/officeart/2008/layout/LinedList"/>
    <dgm:cxn modelId="{7AAFF595-87FD-4753-A87B-C5E9920EDF9D}" type="presParOf" srcId="{72D81DD6-9AC3-40AE-A259-9EB28832119B}" destId="{368E2C0E-7B3C-438D-935D-391E3BA3C294}" srcOrd="1" destOrd="0" presId="urn:microsoft.com/office/officeart/2008/layout/LinedList"/>
    <dgm:cxn modelId="{7DA07479-BFFA-4517-860F-0FFB31DA7DF5}" type="presParOf" srcId="{368E2C0E-7B3C-438D-935D-391E3BA3C294}" destId="{1B8F37BF-CE42-4B98-8030-BA91F0DC6D98}" srcOrd="0" destOrd="0" presId="urn:microsoft.com/office/officeart/2008/layout/LinedList"/>
    <dgm:cxn modelId="{B41DDB57-6495-453B-9E4D-DACB090828BF}" type="presParOf" srcId="{368E2C0E-7B3C-438D-935D-391E3BA3C294}" destId="{6B323308-272A-445C-A6A1-E1DC35F9AF12}" srcOrd="1" destOrd="0" presId="urn:microsoft.com/office/officeart/2008/layout/LinedList"/>
    <dgm:cxn modelId="{FAA5A8EB-E047-472C-A9A9-C4ED2284CFEC}" type="presParOf" srcId="{6B323308-272A-445C-A6A1-E1DC35F9AF12}" destId="{B30EB51F-F36E-429B-9C72-ED9C1D15A510}" srcOrd="0" destOrd="0" presId="urn:microsoft.com/office/officeart/2008/layout/LinedList"/>
    <dgm:cxn modelId="{E005865C-38B7-4AC0-B392-CECBD15EEB10}" type="presParOf" srcId="{6B323308-272A-445C-A6A1-E1DC35F9AF12}" destId="{80EF5EDE-7674-4DB4-AC05-BDD4C7CE6636}" srcOrd="1" destOrd="0" presId="urn:microsoft.com/office/officeart/2008/layout/LinedList"/>
    <dgm:cxn modelId="{6032BCBA-B33D-4258-B0B5-93787942E0E3}" type="presParOf" srcId="{80EF5EDE-7674-4DB4-AC05-BDD4C7CE6636}" destId="{2A83A315-FF0E-4679-B3EB-FEA0C00DB3D9}" srcOrd="0" destOrd="0" presId="urn:microsoft.com/office/officeart/2008/layout/LinedList"/>
    <dgm:cxn modelId="{70AF4D2A-50A3-4EC9-9C3F-2217446C951A}" type="presParOf" srcId="{80EF5EDE-7674-4DB4-AC05-BDD4C7CE6636}" destId="{0196B05F-7F09-4A25-A7D2-42AC5D82EACC}" srcOrd="1" destOrd="0" presId="urn:microsoft.com/office/officeart/2008/layout/LinedList"/>
    <dgm:cxn modelId="{C4EB6CCE-ADFF-4858-A95C-AC97211BFCA3}" type="presParOf" srcId="{80EF5EDE-7674-4DB4-AC05-BDD4C7CE6636}" destId="{6DB5A1D7-9706-436C-96AE-084105F1FC51}" srcOrd="2" destOrd="0" presId="urn:microsoft.com/office/officeart/2008/layout/LinedList"/>
    <dgm:cxn modelId="{90BD3B5E-DE19-474D-9AD5-5A45B2785EA8}" type="presParOf" srcId="{6B323308-272A-445C-A6A1-E1DC35F9AF12}" destId="{7011515D-4F7F-459D-8A13-672B2662F5E9}" srcOrd="2" destOrd="0" presId="urn:microsoft.com/office/officeart/2008/layout/LinedList"/>
    <dgm:cxn modelId="{3DED4ED7-0EA9-43E7-BCD1-EF3384540C04}" type="presParOf" srcId="{6B323308-272A-445C-A6A1-E1DC35F9AF12}" destId="{A19F8480-1ECE-4C09-B9FA-BDE7E551497E}" srcOrd="3" destOrd="0" presId="urn:microsoft.com/office/officeart/2008/layout/LinedList"/>
    <dgm:cxn modelId="{2622A8D0-21F3-410A-AA47-CE78C0789E4D}" type="presParOf" srcId="{6B323308-272A-445C-A6A1-E1DC35F9AF12}" destId="{91432D7B-4D79-45D6-A2AE-8F5B4879BA38}" srcOrd="4" destOrd="0" presId="urn:microsoft.com/office/officeart/2008/layout/LinedList"/>
    <dgm:cxn modelId="{14A770EE-75AC-4444-B1E0-9F3123BB28A3}" type="presParOf" srcId="{91432D7B-4D79-45D6-A2AE-8F5B4879BA38}" destId="{00DD76F7-1D87-414B-A869-CD229A2E71B4}" srcOrd="0" destOrd="0" presId="urn:microsoft.com/office/officeart/2008/layout/LinedList"/>
    <dgm:cxn modelId="{CFC2D479-AC41-4FD4-A287-CA379885813F}" type="presParOf" srcId="{91432D7B-4D79-45D6-A2AE-8F5B4879BA38}" destId="{302BD76F-9520-4988-B2FE-3AB011630B2C}" srcOrd="1" destOrd="0" presId="urn:microsoft.com/office/officeart/2008/layout/LinedList"/>
    <dgm:cxn modelId="{0458A4FC-047A-4FDD-AF57-A81647C156AB}" type="presParOf" srcId="{91432D7B-4D79-45D6-A2AE-8F5B4879BA38}" destId="{5205B0E8-F326-45A0-B696-A4FE6A8F6C79}" srcOrd="2" destOrd="0" presId="urn:microsoft.com/office/officeart/2008/layout/LinedList"/>
    <dgm:cxn modelId="{27E829DF-8B6B-4A5A-841E-7107F5CEE138}" type="presParOf" srcId="{6B323308-272A-445C-A6A1-E1DC35F9AF12}" destId="{7BFAD00A-8DB3-48EE-A4B8-677A74DA924F}" srcOrd="5" destOrd="0" presId="urn:microsoft.com/office/officeart/2008/layout/LinedList"/>
    <dgm:cxn modelId="{F9CF1449-2675-46D2-97A9-0E0A11A40C0D}" type="presParOf" srcId="{6B323308-272A-445C-A6A1-E1DC35F9AF12}" destId="{82335377-9A5F-42C5-A06B-563F01BEF1D9}" srcOrd="6" destOrd="0" presId="urn:microsoft.com/office/officeart/2008/layout/LinedList"/>
    <dgm:cxn modelId="{14F766FC-ABB3-4476-ACB0-6D060B2F5638}" type="presParOf" srcId="{6B323308-272A-445C-A6A1-E1DC35F9AF12}" destId="{89A81685-0352-476D-B190-231345386693}" srcOrd="7" destOrd="0" presId="urn:microsoft.com/office/officeart/2008/layout/LinedList"/>
    <dgm:cxn modelId="{51D6A351-D3ED-49C9-A2EC-7A9B0A42B997}" type="presParOf" srcId="{89A81685-0352-476D-B190-231345386693}" destId="{5F214993-8F9D-46A3-B5A8-0D4F5231E130}" srcOrd="0" destOrd="0" presId="urn:microsoft.com/office/officeart/2008/layout/LinedList"/>
    <dgm:cxn modelId="{3461BBB3-1B97-4FC5-82AC-FE23BC975515}" type="presParOf" srcId="{89A81685-0352-476D-B190-231345386693}" destId="{094929AE-BA49-47D9-8382-42420A07F7B0}" srcOrd="1" destOrd="0" presId="urn:microsoft.com/office/officeart/2008/layout/LinedList"/>
    <dgm:cxn modelId="{2A16F232-C799-4600-B765-F1EB3CF149AF}" type="presParOf" srcId="{89A81685-0352-476D-B190-231345386693}" destId="{7EE4950A-A7CD-4230-A3D5-7D32CAE7F8BC}" srcOrd="2" destOrd="0" presId="urn:microsoft.com/office/officeart/2008/layout/LinedList"/>
    <dgm:cxn modelId="{ABE92AD0-CAAC-4BAA-846F-31FB4A5371FD}" type="presParOf" srcId="{6B323308-272A-445C-A6A1-E1DC35F9AF12}" destId="{F47569E0-2966-44B3-BA07-4D52A7F8423B}" srcOrd="8" destOrd="0" presId="urn:microsoft.com/office/officeart/2008/layout/LinedList"/>
    <dgm:cxn modelId="{75CB0CA2-71AF-450E-A772-1A3A638EC004}" type="presParOf" srcId="{6B323308-272A-445C-A6A1-E1DC35F9AF12}" destId="{6F53D9FF-233A-4708-840E-4C788860BD1C}" srcOrd="9" destOrd="0" presId="urn:microsoft.com/office/officeart/2008/layout/LinedList"/>
    <dgm:cxn modelId="{46EF8E25-5524-4A9F-B02D-0D499569EBFC}" type="presParOf" srcId="{6B323308-272A-445C-A6A1-E1DC35F9AF12}" destId="{59C3F242-7A7A-4DE4-A2BA-84A2FEDFFDA4}" srcOrd="10" destOrd="0" presId="urn:microsoft.com/office/officeart/2008/layout/LinedList"/>
    <dgm:cxn modelId="{54A6D47D-288F-4FE8-B7CC-32B48AFFC320}" type="presParOf" srcId="{59C3F242-7A7A-4DE4-A2BA-84A2FEDFFDA4}" destId="{6C9B96CA-1C0E-40EF-968A-A0070DCB4219}" srcOrd="0" destOrd="0" presId="urn:microsoft.com/office/officeart/2008/layout/LinedList"/>
    <dgm:cxn modelId="{DAAF6199-264F-404F-90CE-6ED821D8E4FB}" type="presParOf" srcId="{59C3F242-7A7A-4DE4-A2BA-84A2FEDFFDA4}" destId="{3466F11D-BB5F-4165-9535-0E38C3D9D098}" srcOrd="1" destOrd="0" presId="urn:microsoft.com/office/officeart/2008/layout/LinedList"/>
    <dgm:cxn modelId="{1B21C5CD-772A-42DF-846D-B4EC36E79500}" type="presParOf" srcId="{59C3F242-7A7A-4DE4-A2BA-84A2FEDFFDA4}" destId="{563197F8-C3CC-4492-8446-3943B6889F0A}" srcOrd="2" destOrd="0" presId="urn:microsoft.com/office/officeart/2008/layout/LinedList"/>
    <dgm:cxn modelId="{74F9AA45-3863-4E12-B149-9A6A9DBD75E4}" type="presParOf" srcId="{6B323308-272A-445C-A6A1-E1DC35F9AF12}" destId="{8990B8E9-6CA5-4D66-B9EF-B8398D243136}" srcOrd="11" destOrd="0" presId="urn:microsoft.com/office/officeart/2008/layout/LinedList"/>
    <dgm:cxn modelId="{E021FFCF-5BBE-4C3A-A5C0-AE5EA657B60B}" type="presParOf" srcId="{6B323308-272A-445C-A6A1-E1DC35F9AF12}" destId="{BAAEE5F0-0B9B-4E71-906C-A7819E43295E}" srcOrd="12" destOrd="0" presId="urn:microsoft.com/office/officeart/2008/layout/LinedList"/>
    <dgm:cxn modelId="{BC3B19C5-4FC7-48CE-9FC2-CAE7006C944E}" type="presParOf" srcId="{6B323308-272A-445C-A6A1-E1DC35F9AF12}" destId="{6D8D8AE4-BD9A-40AD-BD12-FB142A5344ED}" srcOrd="13" destOrd="0" presId="urn:microsoft.com/office/officeart/2008/layout/LinedList"/>
    <dgm:cxn modelId="{1FAEB4A3-39B9-4298-AE10-A20FEB890967}" type="presParOf" srcId="{6D8D8AE4-BD9A-40AD-BD12-FB142A5344ED}" destId="{1F0FB545-5DD4-4AFE-8D60-AC0B5B1AE761}" srcOrd="0" destOrd="0" presId="urn:microsoft.com/office/officeart/2008/layout/LinedList"/>
    <dgm:cxn modelId="{BCC872A6-320C-44B8-82F1-871D5038762B}" type="presParOf" srcId="{6D8D8AE4-BD9A-40AD-BD12-FB142A5344ED}" destId="{A963191C-A617-4A78-94EF-758A8CAEB6FF}" srcOrd="1" destOrd="0" presId="urn:microsoft.com/office/officeart/2008/layout/LinedList"/>
    <dgm:cxn modelId="{31BF12E8-4853-495E-AA08-B6FD0EF0741B}" type="presParOf" srcId="{6D8D8AE4-BD9A-40AD-BD12-FB142A5344ED}" destId="{95BD94DF-91A2-4ACE-B8DC-2AA9408D0330}" srcOrd="2" destOrd="0" presId="urn:microsoft.com/office/officeart/2008/layout/LinedList"/>
    <dgm:cxn modelId="{11D17576-BE27-49DE-BF5F-FB8FEA1DECFB}" type="presParOf" srcId="{6B323308-272A-445C-A6A1-E1DC35F9AF12}" destId="{95FBF27D-5AB2-45EC-9D1C-1BC8574D57C2}" srcOrd="14" destOrd="0" presId="urn:microsoft.com/office/officeart/2008/layout/LinedList"/>
    <dgm:cxn modelId="{0B986D23-CB74-4415-B755-89218BDC8EFC}" type="presParOf" srcId="{6B323308-272A-445C-A6A1-E1DC35F9AF12}" destId="{C38C43BA-CB90-4586-8B2B-67418F73D3BB}" srcOrd="15" destOrd="0" presId="urn:microsoft.com/office/officeart/2008/layout/LinedList"/>
    <dgm:cxn modelId="{ECC631B1-2384-45E9-BCDE-7067C88E830E}" type="presParOf" srcId="{6B323308-272A-445C-A6A1-E1DC35F9AF12}" destId="{22418A82-3742-4B8D-9EB1-CCCE77742379}" srcOrd="16" destOrd="0" presId="urn:microsoft.com/office/officeart/2008/layout/LinedList"/>
    <dgm:cxn modelId="{CA804EBF-EA7F-4F72-855A-3A0756447471}" type="presParOf" srcId="{22418A82-3742-4B8D-9EB1-CCCE77742379}" destId="{29B27415-5894-44EE-B359-F1DB24AA8FEC}" srcOrd="0" destOrd="0" presId="urn:microsoft.com/office/officeart/2008/layout/LinedList"/>
    <dgm:cxn modelId="{12E28895-F506-48B9-922D-A962FCE224C5}" type="presParOf" srcId="{22418A82-3742-4B8D-9EB1-CCCE77742379}" destId="{8642517D-F5BA-499A-969D-A0D1A8FF96BD}" srcOrd="1" destOrd="0" presId="urn:microsoft.com/office/officeart/2008/layout/LinedList"/>
    <dgm:cxn modelId="{5A73A80E-BF20-47C5-9E60-4EFAE610CA52}" type="presParOf" srcId="{22418A82-3742-4B8D-9EB1-CCCE77742379}" destId="{6F3EFA62-E545-4B7B-B446-CA79C652BD98}" srcOrd="2" destOrd="0" presId="urn:microsoft.com/office/officeart/2008/layout/LinedList"/>
    <dgm:cxn modelId="{105D6057-F9F1-45AC-B038-1D0C90FE1285}" type="presParOf" srcId="{6B323308-272A-445C-A6A1-E1DC35F9AF12}" destId="{A6907778-6DA3-48F3-8836-D80F039AD81D}" srcOrd="17" destOrd="0" presId="urn:microsoft.com/office/officeart/2008/layout/LinedList"/>
    <dgm:cxn modelId="{B40307A3-7F76-4843-91F6-C6D9F32CA45E}" type="presParOf" srcId="{6B323308-272A-445C-A6A1-E1DC35F9AF12}" destId="{E5E37C03-7B5F-4365-A58D-52F93B4ACB26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2B8158-0C33-4155-A75E-3577A63233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E1B38D-0692-4381-AD55-543DE79B7EEB}">
      <dgm:prSet phldrT="[Tekst]" custT="1"/>
      <dgm:spPr/>
      <dgm:t>
        <a:bodyPr/>
        <a:lstStyle/>
        <a:p>
          <a:r>
            <a:rPr lang="pl-PL" sz="1800" b="1" dirty="0"/>
            <a:t>Zadanie PL0802_EE: Działania promocyjne i edukacyjne (ulotki, imprezy, akcje szkolne, audycje, konferencje) oraz informacyjne i szkoleniowe</a:t>
          </a:r>
        </a:p>
      </dgm:t>
    </dgm:pt>
    <dgm:pt modelId="{80289CC0-1780-4B6F-88AC-F6525F1D5A99}" type="parTrans" cxnId="{06524C53-B7DE-48E3-A191-715C9BA38CE7}">
      <dgm:prSet/>
      <dgm:spPr/>
      <dgm:t>
        <a:bodyPr/>
        <a:lstStyle/>
        <a:p>
          <a:endParaRPr lang="pl-PL" b="1"/>
        </a:p>
      </dgm:t>
    </dgm:pt>
    <dgm:pt modelId="{3C73A46B-11BC-4478-A774-3CE37C010DDC}" type="sibTrans" cxnId="{06524C53-B7DE-48E3-A191-715C9BA38CE7}">
      <dgm:prSet/>
      <dgm:spPr/>
      <dgm:t>
        <a:bodyPr/>
        <a:lstStyle/>
        <a:p>
          <a:endParaRPr lang="pl-PL" b="1"/>
        </a:p>
      </dgm:t>
    </dgm:pt>
    <dgm:pt modelId="{A24F94D0-C085-4255-906D-798DB7D69AD0}">
      <dgm:prSet phldrT="[Tekst]" custT="1"/>
      <dgm:spPr/>
      <dgm:t>
        <a:bodyPr/>
        <a:lstStyle/>
        <a:p>
          <a:pPr algn="l"/>
          <a:r>
            <a:rPr lang="pl-PL" sz="2400" dirty="0"/>
            <a:t>prowadzenie akcji edukacyjnych uświadamiających mieszkańcom zagrożenia dla zdrowia, jakie niesie ze sobą zanieczyszczenie powietrza,</a:t>
          </a:r>
          <a:endParaRPr lang="pl-PL" sz="2400" b="1" dirty="0"/>
        </a:p>
      </dgm:t>
    </dgm:pt>
    <dgm:pt modelId="{2734E438-9AA2-40CA-B4C9-30E2DD63615F}" type="parTrans" cxnId="{20A13558-898F-43FE-952D-761812DFD3B2}">
      <dgm:prSet/>
      <dgm:spPr/>
      <dgm:t>
        <a:bodyPr/>
        <a:lstStyle/>
        <a:p>
          <a:endParaRPr lang="pl-PL" b="1"/>
        </a:p>
      </dgm:t>
    </dgm:pt>
    <dgm:pt modelId="{160C7AD3-D91D-4B29-AB74-5AB219083CA9}" type="sibTrans" cxnId="{20A13558-898F-43FE-952D-761812DFD3B2}">
      <dgm:prSet/>
      <dgm:spPr/>
      <dgm:t>
        <a:bodyPr/>
        <a:lstStyle/>
        <a:p>
          <a:endParaRPr lang="pl-PL" b="1"/>
        </a:p>
      </dgm:t>
    </dgm:pt>
    <dgm:pt modelId="{6A23C185-AA2A-43EB-A1A7-FD6E30BBA111}">
      <dgm:prSet phldrT="[Tekst]" custT="1"/>
      <dgm:spPr/>
      <dgm:t>
        <a:bodyPr/>
        <a:lstStyle/>
        <a:p>
          <a:pPr algn="l"/>
          <a:r>
            <a:rPr lang="pl-PL" sz="2400" dirty="0"/>
            <a:t>prowadzenie akcji edukacyjnych uświadamiających mieszkańcom wpływ spalania paliw niskiej jakości oraz odpadów na jakość powietrza;</a:t>
          </a:r>
          <a:endParaRPr lang="pl-PL" sz="2400" b="1" dirty="0"/>
        </a:p>
      </dgm:t>
    </dgm:pt>
    <dgm:pt modelId="{2F4D327F-E668-4FF5-9419-4435C981AF69}" type="parTrans" cxnId="{EAA4F98C-2528-4552-AA4B-A75635A6D1A9}">
      <dgm:prSet/>
      <dgm:spPr/>
      <dgm:t>
        <a:bodyPr/>
        <a:lstStyle/>
        <a:p>
          <a:endParaRPr lang="pl-PL"/>
        </a:p>
      </dgm:t>
    </dgm:pt>
    <dgm:pt modelId="{ED2FDE6D-FC4B-4503-A9DD-C62AAC20A7F4}" type="sibTrans" cxnId="{EAA4F98C-2528-4552-AA4B-A75635A6D1A9}">
      <dgm:prSet/>
      <dgm:spPr/>
      <dgm:t>
        <a:bodyPr/>
        <a:lstStyle/>
        <a:p>
          <a:endParaRPr lang="pl-PL"/>
        </a:p>
      </dgm:t>
    </dgm:pt>
    <dgm:pt modelId="{7C07DA6F-E26F-4ECF-B5D9-BCB145661816}">
      <dgm:prSet phldrT="[Tekst]" custT="1"/>
      <dgm:spPr/>
      <dgm:t>
        <a:bodyPr/>
        <a:lstStyle/>
        <a:p>
          <a:pPr algn="l"/>
          <a:r>
            <a:rPr lang="pl-PL" sz="2400" dirty="0"/>
            <a:t>informowanie mieszkańców o zakazach związanych z postępowaniem z odpadami, a także w związku z wejściem w życie od 1 stycznia 2023 r. tzw. „uchwały antysmogowej”.</a:t>
          </a:r>
          <a:endParaRPr lang="pl-PL" sz="2400" b="1" dirty="0"/>
        </a:p>
      </dgm:t>
    </dgm:pt>
    <dgm:pt modelId="{EA4E74A1-F9C8-482E-8665-3F960BB187C2}" type="parTrans" cxnId="{99173BCE-EC4A-4D04-BB73-E2011475115A}">
      <dgm:prSet/>
      <dgm:spPr/>
      <dgm:t>
        <a:bodyPr/>
        <a:lstStyle/>
        <a:p>
          <a:endParaRPr lang="pl-PL"/>
        </a:p>
      </dgm:t>
    </dgm:pt>
    <dgm:pt modelId="{683873D5-0E9B-43B8-B560-FB011F0DCADB}" type="sibTrans" cxnId="{99173BCE-EC4A-4D04-BB73-E2011475115A}">
      <dgm:prSet/>
      <dgm:spPr/>
      <dgm:t>
        <a:bodyPr/>
        <a:lstStyle/>
        <a:p>
          <a:endParaRPr lang="pl-PL"/>
        </a:p>
      </dgm:t>
    </dgm:pt>
    <dgm:pt modelId="{2CBFCE4F-00FA-4B59-843D-07C58001A70B}">
      <dgm:prSet phldrT="[Tekst]" custT="1"/>
      <dgm:spPr/>
      <dgm:t>
        <a:bodyPr/>
        <a:lstStyle/>
        <a:p>
          <a:pPr algn="l"/>
          <a:endParaRPr lang="pl-PL" sz="1800" b="1" dirty="0"/>
        </a:p>
      </dgm:t>
    </dgm:pt>
    <dgm:pt modelId="{1A46E8D0-931F-46C6-8CAF-889F31F89FC6}" type="parTrans" cxnId="{BBEF1D98-BF44-4E16-A6B2-879A62490A8B}">
      <dgm:prSet/>
      <dgm:spPr/>
      <dgm:t>
        <a:bodyPr/>
        <a:lstStyle/>
        <a:p>
          <a:endParaRPr lang="pl-PL"/>
        </a:p>
      </dgm:t>
    </dgm:pt>
    <dgm:pt modelId="{5096B242-66CD-4B19-97B9-77D17C96263A}" type="sibTrans" cxnId="{BBEF1D98-BF44-4E16-A6B2-879A62490A8B}">
      <dgm:prSet/>
      <dgm:spPr/>
      <dgm:t>
        <a:bodyPr/>
        <a:lstStyle/>
        <a:p>
          <a:endParaRPr lang="pl-PL"/>
        </a:p>
      </dgm:t>
    </dgm:pt>
    <dgm:pt modelId="{DF780335-ABA8-4196-82B8-5348D6F3F57F}" type="pres">
      <dgm:prSet presAssocID="{FB2B8158-0C33-4155-A75E-3577A63233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85E9C3-F68E-4599-9B49-94AEABA61CF8}" type="pres">
      <dgm:prSet presAssocID="{D2E1B38D-0692-4381-AD55-543DE79B7EEB}" presName="parentLin" presStyleCnt="0"/>
      <dgm:spPr/>
    </dgm:pt>
    <dgm:pt modelId="{7ACE4FCA-1D34-4AC1-B185-70E53E467CE1}" type="pres">
      <dgm:prSet presAssocID="{D2E1B38D-0692-4381-AD55-543DE79B7EE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94758A-5D6A-41C5-AAD9-416EF2BAE2C7}" type="pres">
      <dgm:prSet presAssocID="{D2E1B38D-0692-4381-AD55-543DE79B7EEB}" presName="parentText" presStyleLbl="node1" presStyleIdx="0" presStyleCnt="1" custScaleX="132090" custScaleY="615497" custLinFactY="17090" custLinFactNeighborX="188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DD4FD-CB84-4161-AFBD-98422F834FB1}" type="pres">
      <dgm:prSet presAssocID="{D2E1B38D-0692-4381-AD55-543DE79B7EEB}" presName="negativeSpace" presStyleCnt="0"/>
      <dgm:spPr/>
    </dgm:pt>
    <dgm:pt modelId="{B9C82071-93A1-44E0-93C9-3F9711F9F04E}" type="pres">
      <dgm:prSet presAssocID="{D2E1B38D-0692-4381-AD55-543DE79B7EEB}" presName="childText" presStyleLbl="conFgAcc1" presStyleIdx="0" presStyleCnt="1" custScaleY="2000000" custLinFactY="-761737" custLinFactNeighborY="-8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F1D98-BF44-4E16-A6B2-879A62490A8B}" srcId="{D2E1B38D-0692-4381-AD55-543DE79B7EEB}" destId="{2CBFCE4F-00FA-4B59-843D-07C58001A70B}" srcOrd="0" destOrd="0" parTransId="{1A46E8D0-931F-46C6-8CAF-889F31F89FC6}" sibTransId="{5096B242-66CD-4B19-97B9-77D17C96263A}"/>
    <dgm:cxn modelId="{99173BCE-EC4A-4D04-BB73-E2011475115A}" srcId="{D2E1B38D-0692-4381-AD55-543DE79B7EEB}" destId="{7C07DA6F-E26F-4ECF-B5D9-BCB145661816}" srcOrd="3" destOrd="0" parTransId="{EA4E74A1-F9C8-482E-8665-3F960BB187C2}" sibTransId="{683873D5-0E9B-43B8-B560-FB011F0DCADB}"/>
    <dgm:cxn modelId="{74656D94-F7F1-47CA-B8CC-7679B7242EB7}" type="presOf" srcId="{6A23C185-AA2A-43EB-A1A7-FD6E30BBA111}" destId="{B9C82071-93A1-44E0-93C9-3F9711F9F04E}" srcOrd="0" destOrd="2" presId="urn:microsoft.com/office/officeart/2005/8/layout/list1"/>
    <dgm:cxn modelId="{1DA444C5-8D5F-4D73-AFE9-0CFF73E1E17E}" type="presOf" srcId="{2CBFCE4F-00FA-4B59-843D-07C58001A70B}" destId="{B9C82071-93A1-44E0-93C9-3F9711F9F04E}" srcOrd="0" destOrd="0" presId="urn:microsoft.com/office/officeart/2005/8/layout/list1"/>
    <dgm:cxn modelId="{DCF6AFE4-718F-4B33-88B4-DEE3ACCACBA2}" type="presOf" srcId="{D2E1B38D-0692-4381-AD55-543DE79B7EEB}" destId="{5994758A-5D6A-41C5-AAD9-416EF2BAE2C7}" srcOrd="1" destOrd="0" presId="urn:microsoft.com/office/officeart/2005/8/layout/list1"/>
    <dgm:cxn modelId="{25EA48DF-60D6-4664-942E-99F24A50F9FF}" type="presOf" srcId="{FB2B8158-0C33-4155-A75E-3577A6323353}" destId="{DF780335-ABA8-4196-82B8-5348D6F3F57F}" srcOrd="0" destOrd="0" presId="urn:microsoft.com/office/officeart/2005/8/layout/list1"/>
    <dgm:cxn modelId="{06524C53-B7DE-48E3-A191-715C9BA38CE7}" srcId="{FB2B8158-0C33-4155-A75E-3577A6323353}" destId="{D2E1B38D-0692-4381-AD55-543DE79B7EEB}" srcOrd="0" destOrd="0" parTransId="{80289CC0-1780-4B6F-88AC-F6525F1D5A99}" sibTransId="{3C73A46B-11BC-4478-A774-3CE37C010DDC}"/>
    <dgm:cxn modelId="{EAA4F98C-2528-4552-AA4B-A75635A6D1A9}" srcId="{D2E1B38D-0692-4381-AD55-543DE79B7EEB}" destId="{6A23C185-AA2A-43EB-A1A7-FD6E30BBA111}" srcOrd="2" destOrd="0" parTransId="{2F4D327F-E668-4FF5-9419-4435C981AF69}" sibTransId="{ED2FDE6D-FC4B-4503-A9DD-C62AAC20A7F4}"/>
    <dgm:cxn modelId="{20A13558-898F-43FE-952D-761812DFD3B2}" srcId="{D2E1B38D-0692-4381-AD55-543DE79B7EEB}" destId="{A24F94D0-C085-4255-906D-798DB7D69AD0}" srcOrd="1" destOrd="0" parTransId="{2734E438-9AA2-40CA-B4C9-30E2DD63615F}" sibTransId="{160C7AD3-D91D-4B29-AB74-5AB219083CA9}"/>
    <dgm:cxn modelId="{27C6BFEF-0A8E-4DA9-BD21-854817023C4B}" type="presOf" srcId="{7C07DA6F-E26F-4ECF-B5D9-BCB145661816}" destId="{B9C82071-93A1-44E0-93C9-3F9711F9F04E}" srcOrd="0" destOrd="3" presId="urn:microsoft.com/office/officeart/2005/8/layout/list1"/>
    <dgm:cxn modelId="{9BFBD0D9-280E-44FE-AB47-49B8036A8D23}" type="presOf" srcId="{A24F94D0-C085-4255-906D-798DB7D69AD0}" destId="{B9C82071-93A1-44E0-93C9-3F9711F9F04E}" srcOrd="0" destOrd="1" presId="urn:microsoft.com/office/officeart/2005/8/layout/list1"/>
    <dgm:cxn modelId="{450AF96A-5DAF-4F34-9E4E-300EB9D7E722}" type="presOf" srcId="{D2E1B38D-0692-4381-AD55-543DE79B7EEB}" destId="{7ACE4FCA-1D34-4AC1-B185-70E53E467CE1}" srcOrd="0" destOrd="0" presId="urn:microsoft.com/office/officeart/2005/8/layout/list1"/>
    <dgm:cxn modelId="{9A79AA32-6293-42A5-83EC-C74BC9FEABE8}" type="presParOf" srcId="{DF780335-ABA8-4196-82B8-5348D6F3F57F}" destId="{1D85E9C3-F68E-4599-9B49-94AEABA61CF8}" srcOrd="0" destOrd="0" presId="urn:microsoft.com/office/officeart/2005/8/layout/list1"/>
    <dgm:cxn modelId="{B2B21092-966F-4C99-922E-82AC27262CFD}" type="presParOf" srcId="{1D85E9C3-F68E-4599-9B49-94AEABA61CF8}" destId="{7ACE4FCA-1D34-4AC1-B185-70E53E467CE1}" srcOrd="0" destOrd="0" presId="urn:microsoft.com/office/officeart/2005/8/layout/list1"/>
    <dgm:cxn modelId="{C1BE4A84-7055-42F2-BB5A-02CE0AF0E24B}" type="presParOf" srcId="{1D85E9C3-F68E-4599-9B49-94AEABA61CF8}" destId="{5994758A-5D6A-41C5-AAD9-416EF2BAE2C7}" srcOrd="1" destOrd="0" presId="urn:microsoft.com/office/officeart/2005/8/layout/list1"/>
    <dgm:cxn modelId="{49AA9E2B-94EA-4205-B149-8E920CA03238}" type="presParOf" srcId="{DF780335-ABA8-4196-82B8-5348D6F3F57F}" destId="{0C7DD4FD-CB84-4161-AFBD-98422F834FB1}" srcOrd="1" destOrd="0" presId="urn:microsoft.com/office/officeart/2005/8/layout/list1"/>
    <dgm:cxn modelId="{6A086DCA-2C25-40EE-8115-C61878BE578E}" type="presParOf" srcId="{DF780335-ABA8-4196-82B8-5348D6F3F57F}" destId="{B9C82071-93A1-44E0-93C9-3F9711F9F0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2B8158-0C33-4155-A75E-3577A63233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E1B38D-0692-4381-AD55-543DE79B7EEB}">
      <dgm:prSet phldrT="[Tekst]" custT="1"/>
      <dgm:spPr/>
      <dgm:t>
        <a:bodyPr/>
        <a:lstStyle/>
        <a:p>
          <a:r>
            <a:rPr lang="pl-PL" sz="1800" b="1" dirty="0"/>
            <a:t>Zadanie PL0802_KPP: Prowadzenie kontroli przestrzegania przepisów ograniczających używanie paliw lub urządzeń do celów grzewczych oraz zakazu spalania odpadów</a:t>
          </a:r>
        </a:p>
      </dgm:t>
    </dgm:pt>
    <dgm:pt modelId="{80289CC0-1780-4B6F-88AC-F6525F1D5A99}" type="parTrans" cxnId="{06524C53-B7DE-48E3-A191-715C9BA38CE7}">
      <dgm:prSet/>
      <dgm:spPr/>
      <dgm:t>
        <a:bodyPr/>
        <a:lstStyle/>
        <a:p>
          <a:endParaRPr lang="pl-PL" b="1"/>
        </a:p>
      </dgm:t>
    </dgm:pt>
    <dgm:pt modelId="{3C73A46B-11BC-4478-A774-3CE37C010DDC}" type="sibTrans" cxnId="{06524C53-B7DE-48E3-A191-715C9BA38CE7}">
      <dgm:prSet/>
      <dgm:spPr/>
      <dgm:t>
        <a:bodyPr/>
        <a:lstStyle/>
        <a:p>
          <a:endParaRPr lang="pl-PL" b="1"/>
        </a:p>
      </dgm:t>
    </dgm:pt>
    <dgm:pt modelId="{2CBFCE4F-00FA-4B59-843D-07C58001A70B}">
      <dgm:prSet phldrT="[Tekst]" custT="1"/>
      <dgm:spPr/>
      <dgm:t>
        <a:bodyPr anchor="t" anchorCtr="1"/>
        <a:lstStyle/>
        <a:p>
          <a:r>
            <a:rPr lang="pl-PL" sz="2400" dirty="0"/>
            <a:t>przestrzeganie zakazu spalania odpadów w kotłach i piecach;</a:t>
          </a:r>
          <a:endParaRPr lang="pl-PL" sz="2400" b="1" dirty="0"/>
        </a:p>
      </dgm:t>
    </dgm:pt>
    <dgm:pt modelId="{1A46E8D0-931F-46C6-8CAF-889F31F89FC6}" type="parTrans" cxnId="{BBEF1D98-BF44-4E16-A6B2-879A62490A8B}">
      <dgm:prSet/>
      <dgm:spPr/>
      <dgm:t>
        <a:bodyPr/>
        <a:lstStyle/>
        <a:p>
          <a:endParaRPr lang="pl-PL"/>
        </a:p>
      </dgm:t>
    </dgm:pt>
    <dgm:pt modelId="{5096B242-66CD-4B19-97B9-77D17C96263A}" type="sibTrans" cxnId="{BBEF1D98-BF44-4E16-A6B2-879A62490A8B}">
      <dgm:prSet/>
      <dgm:spPr/>
      <dgm:t>
        <a:bodyPr/>
        <a:lstStyle/>
        <a:p>
          <a:endParaRPr lang="pl-PL"/>
        </a:p>
      </dgm:t>
    </dgm:pt>
    <dgm:pt modelId="{07B3F2CD-80C5-4ED8-A4C6-96E4FB213BF6}">
      <dgm:prSet phldrT="[Tekst]" custT="1"/>
      <dgm:spPr/>
      <dgm:t>
        <a:bodyPr anchor="t" anchorCtr="1"/>
        <a:lstStyle/>
        <a:p>
          <a:r>
            <a:rPr lang="pl-PL" sz="2400" dirty="0"/>
            <a:t>przestrzeganie zakazu spalania odpadów zielonych, a także przestrzegania zakazu wypalania traw i łąk;</a:t>
          </a:r>
          <a:endParaRPr lang="pl-PL" sz="2400" b="1" dirty="0"/>
        </a:p>
      </dgm:t>
    </dgm:pt>
    <dgm:pt modelId="{4374122C-9F32-454D-A632-4E676E3FDCC2}" type="parTrans" cxnId="{DFE6A498-137E-468A-9170-F30C134E0E19}">
      <dgm:prSet/>
      <dgm:spPr/>
      <dgm:t>
        <a:bodyPr/>
        <a:lstStyle/>
        <a:p>
          <a:endParaRPr lang="pl-PL"/>
        </a:p>
      </dgm:t>
    </dgm:pt>
    <dgm:pt modelId="{3336594A-E110-4D53-B5A4-DE79A74C0DD0}" type="sibTrans" cxnId="{DFE6A498-137E-468A-9170-F30C134E0E19}">
      <dgm:prSet/>
      <dgm:spPr/>
      <dgm:t>
        <a:bodyPr/>
        <a:lstStyle/>
        <a:p>
          <a:endParaRPr lang="pl-PL"/>
        </a:p>
      </dgm:t>
    </dgm:pt>
    <dgm:pt modelId="{1BAE58F0-AA81-42CE-8E60-F09339D6EA6A}">
      <dgm:prSet phldrT="[Tekst]" custT="1"/>
      <dgm:spPr/>
      <dgm:t>
        <a:bodyPr anchor="t" anchorCtr="1"/>
        <a:lstStyle/>
        <a:p>
          <a:r>
            <a:rPr lang="pl-PL" sz="2400" dirty="0"/>
            <a:t>przestrzeganie zapisów uchwały antysmogowej (od 1 styczna 2023 r.).</a:t>
          </a:r>
          <a:br>
            <a:rPr lang="pl-PL" sz="2400" dirty="0"/>
          </a:br>
          <a:r>
            <a:rPr lang="pl-PL" sz="2400" dirty="0"/>
            <a:t>Kontrole mogą dotyczyć: gospodarstw domowych, obiektów należących do podmiotów gospodarczych, obiektów użyteczności publicznej.</a:t>
          </a:r>
          <a:endParaRPr lang="pl-PL" sz="2400" b="1" dirty="0"/>
        </a:p>
      </dgm:t>
    </dgm:pt>
    <dgm:pt modelId="{9AA9DE13-0BD1-4D34-9545-ADDEB3FEC9A0}" type="parTrans" cxnId="{28E21CEC-BA3F-41B7-8A0D-B93D49AC9EB1}">
      <dgm:prSet/>
      <dgm:spPr/>
      <dgm:t>
        <a:bodyPr/>
        <a:lstStyle/>
        <a:p>
          <a:endParaRPr lang="pl-PL"/>
        </a:p>
      </dgm:t>
    </dgm:pt>
    <dgm:pt modelId="{16A88562-E8A1-4210-9E9F-B78A2282194A}" type="sibTrans" cxnId="{28E21CEC-BA3F-41B7-8A0D-B93D49AC9EB1}">
      <dgm:prSet/>
      <dgm:spPr/>
      <dgm:t>
        <a:bodyPr/>
        <a:lstStyle/>
        <a:p>
          <a:endParaRPr lang="pl-PL"/>
        </a:p>
      </dgm:t>
    </dgm:pt>
    <dgm:pt modelId="{DF780335-ABA8-4196-82B8-5348D6F3F57F}" type="pres">
      <dgm:prSet presAssocID="{FB2B8158-0C33-4155-A75E-3577A63233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85E9C3-F68E-4599-9B49-94AEABA61CF8}" type="pres">
      <dgm:prSet presAssocID="{D2E1B38D-0692-4381-AD55-543DE79B7EEB}" presName="parentLin" presStyleCnt="0"/>
      <dgm:spPr/>
    </dgm:pt>
    <dgm:pt modelId="{7ACE4FCA-1D34-4AC1-B185-70E53E467CE1}" type="pres">
      <dgm:prSet presAssocID="{D2E1B38D-0692-4381-AD55-543DE79B7EE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94758A-5D6A-41C5-AAD9-416EF2BAE2C7}" type="pres">
      <dgm:prSet presAssocID="{D2E1B38D-0692-4381-AD55-543DE79B7EEB}" presName="parentText" presStyleLbl="node1" presStyleIdx="0" presStyleCnt="1" custScaleX="132090" custScaleY="764522" custLinFactNeighborX="-34496" custLinFactNeighborY="-20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DD4FD-CB84-4161-AFBD-98422F834FB1}" type="pres">
      <dgm:prSet presAssocID="{D2E1B38D-0692-4381-AD55-543DE79B7EEB}" presName="negativeSpace" presStyleCnt="0"/>
      <dgm:spPr/>
    </dgm:pt>
    <dgm:pt modelId="{B9C82071-93A1-44E0-93C9-3F9711F9F04E}" type="pres">
      <dgm:prSet presAssocID="{D2E1B38D-0692-4381-AD55-543DE79B7EEB}" presName="childText" presStyleLbl="conFgAcc1" presStyleIdx="0" presStyleCnt="1" custScaleY="1430359" custLinFactY="-200000" custLinFactNeighborX="1725" custLinFactNeighborY="-243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6A498-137E-468A-9170-F30C134E0E19}" srcId="{D2E1B38D-0692-4381-AD55-543DE79B7EEB}" destId="{07B3F2CD-80C5-4ED8-A4C6-96E4FB213BF6}" srcOrd="1" destOrd="0" parTransId="{4374122C-9F32-454D-A632-4E676E3FDCC2}" sibTransId="{3336594A-E110-4D53-B5A4-DE79A74C0DD0}"/>
    <dgm:cxn modelId="{5A5A47FC-56C4-4C6D-B401-E1E66D5B01CE}" type="presOf" srcId="{07B3F2CD-80C5-4ED8-A4C6-96E4FB213BF6}" destId="{B9C82071-93A1-44E0-93C9-3F9711F9F04E}" srcOrd="0" destOrd="1" presId="urn:microsoft.com/office/officeart/2005/8/layout/list1"/>
    <dgm:cxn modelId="{BBEF1D98-BF44-4E16-A6B2-879A62490A8B}" srcId="{D2E1B38D-0692-4381-AD55-543DE79B7EEB}" destId="{2CBFCE4F-00FA-4B59-843D-07C58001A70B}" srcOrd="0" destOrd="0" parTransId="{1A46E8D0-931F-46C6-8CAF-889F31F89FC6}" sibTransId="{5096B242-66CD-4B19-97B9-77D17C96263A}"/>
    <dgm:cxn modelId="{1DA444C5-8D5F-4D73-AFE9-0CFF73E1E17E}" type="presOf" srcId="{2CBFCE4F-00FA-4B59-843D-07C58001A70B}" destId="{B9C82071-93A1-44E0-93C9-3F9711F9F04E}" srcOrd="0" destOrd="0" presId="urn:microsoft.com/office/officeart/2005/8/layout/list1"/>
    <dgm:cxn modelId="{DCF6AFE4-718F-4B33-88B4-DEE3ACCACBA2}" type="presOf" srcId="{D2E1B38D-0692-4381-AD55-543DE79B7EEB}" destId="{5994758A-5D6A-41C5-AAD9-416EF2BAE2C7}" srcOrd="1" destOrd="0" presId="urn:microsoft.com/office/officeart/2005/8/layout/list1"/>
    <dgm:cxn modelId="{25EA48DF-60D6-4664-942E-99F24A50F9FF}" type="presOf" srcId="{FB2B8158-0C33-4155-A75E-3577A6323353}" destId="{DF780335-ABA8-4196-82B8-5348D6F3F57F}" srcOrd="0" destOrd="0" presId="urn:microsoft.com/office/officeart/2005/8/layout/list1"/>
    <dgm:cxn modelId="{06524C53-B7DE-48E3-A191-715C9BA38CE7}" srcId="{FB2B8158-0C33-4155-A75E-3577A6323353}" destId="{D2E1B38D-0692-4381-AD55-543DE79B7EEB}" srcOrd="0" destOrd="0" parTransId="{80289CC0-1780-4B6F-88AC-F6525F1D5A99}" sibTransId="{3C73A46B-11BC-4478-A774-3CE37C010DDC}"/>
    <dgm:cxn modelId="{28E21CEC-BA3F-41B7-8A0D-B93D49AC9EB1}" srcId="{D2E1B38D-0692-4381-AD55-543DE79B7EEB}" destId="{1BAE58F0-AA81-42CE-8E60-F09339D6EA6A}" srcOrd="2" destOrd="0" parTransId="{9AA9DE13-0BD1-4D34-9545-ADDEB3FEC9A0}" sibTransId="{16A88562-E8A1-4210-9E9F-B78A2282194A}"/>
    <dgm:cxn modelId="{450AF96A-5DAF-4F34-9E4E-300EB9D7E722}" type="presOf" srcId="{D2E1B38D-0692-4381-AD55-543DE79B7EEB}" destId="{7ACE4FCA-1D34-4AC1-B185-70E53E467CE1}" srcOrd="0" destOrd="0" presId="urn:microsoft.com/office/officeart/2005/8/layout/list1"/>
    <dgm:cxn modelId="{232CE7C2-93F6-457E-B309-61F5B26E201B}" type="presOf" srcId="{1BAE58F0-AA81-42CE-8E60-F09339D6EA6A}" destId="{B9C82071-93A1-44E0-93C9-3F9711F9F04E}" srcOrd="0" destOrd="2" presId="urn:microsoft.com/office/officeart/2005/8/layout/list1"/>
    <dgm:cxn modelId="{9A79AA32-6293-42A5-83EC-C74BC9FEABE8}" type="presParOf" srcId="{DF780335-ABA8-4196-82B8-5348D6F3F57F}" destId="{1D85E9C3-F68E-4599-9B49-94AEABA61CF8}" srcOrd="0" destOrd="0" presId="urn:microsoft.com/office/officeart/2005/8/layout/list1"/>
    <dgm:cxn modelId="{B2B21092-966F-4C99-922E-82AC27262CFD}" type="presParOf" srcId="{1D85E9C3-F68E-4599-9B49-94AEABA61CF8}" destId="{7ACE4FCA-1D34-4AC1-B185-70E53E467CE1}" srcOrd="0" destOrd="0" presId="urn:microsoft.com/office/officeart/2005/8/layout/list1"/>
    <dgm:cxn modelId="{C1BE4A84-7055-42F2-BB5A-02CE0AF0E24B}" type="presParOf" srcId="{1D85E9C3-F68E-4599-9B49-94AEABA61CF8}" destId="{5994758A-5D6A-41C5-AAD9-416EF2BAE2C7}" srcOrd="1" destOrd="0" presId="urn:microsoft.com/office/officeart/2005/8/layout/list1"/>
    <dgm:cxn modelId="{49AA9E2B-94EA-4205-B149-8E920CA03238}" type="presParOf" srcId="{DF780335-ABA8-4196-82B8-5348D6F3F57F}" destId="{0C7DD4FD-CB84-4161-AFBD-98422F834FB1}" srcOrd="1" destOrd="0" presId="urn:microsoft.com/office/officeart/2005/8/layout/list1"/>
    <dgm:cxn modelId="{6A086DCA-2C25-40EE-8115-C61878BE578E}" type="presParOf" srcId="{DF780335-ABA8-4196-82B8-5348D6F3F57F}" destId="{B9C82071-93A1-44E0-93C9-3F9711F9F0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DE0D7B-EA38-4C0A-9D7B-1D381A92BD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536FEC35-83A9-425C-87DF-47D03F8AAC56}">
      <dgm:prSet phldrT="[Tekst]" custT="1"/>
      <dgm:spPr/>
      <dgm:t>
        <a:bodyPr/>
        <a:lstStyle/>
        <a:p>
          <a:pPr algn="l"/>
          <a:r>
            <a:rPr lang="pl-PL" sz="1800" b="1" dirty="0"/>
            <a:t>Obniżenie emisji z indywidualnych systemów grzewczych</a:t>
          </a:r>
        </a:p>
      </dgm:t>
    </dgm:pt>
    <dgm:pt modelId="{16BBA00F-86C1-4A86-8770-2D0D5C31D31A}" type="parTrans" cxnId="{6D945D1C-32D1-47D4-928E-DA387AF1987A}">
      <dgm:prSet/>
      <dgm:spPr/>
      <dgm:t>
        <a:bodyPr/>
        <a:lstStyle/>
        <a:p>
          <a:endParaRPr lang="pl-PL"/>
        </a:p>
      </dgm:t>
    </dgm:pt>
    <dgm:pt modelId="{3865087A-73E7-4D3F-9435-4BAD29005E11}" type="sibTrans" cxnId="{6D945D1C-32D1-47D4-928E-DA387AF1987A}">
      <dgm:prSet/>
      <dgm:spPr/>
      <dgm:t>
        <a:bodyPr/>
        <a:lstStyle/>
        <a:p>
          <a:endParaRPr lang="pl-PL"/>
        </a:p>
      </dgm:t>
    </dgm:pt>
    <dgm:pt modelId="{20F6E5A6-1565-48F6-A2BB-9A14D866117E}">
      <dgm:prSet phldrT="[Tekst]" custT="1"/>
      <dgm:spPr/>
      <dgm:t>
        <a:bodyPr/>
        <a:lstStyle/>
        <a:p>
          <a:pPr algn="l"/>
          <a:r>
            <a:rPr lang="pl-PL" sz="1800" b="1" dirty="0"/>
            <a:t>Działania promocyjne i edukacyjne</a:t>
          </a:r>
        </a:p>
      </dgm:t>
    </dgm:pt>
    <dgm:pt modelId="{B4AE3582-D6ED-4075-A773-C9D348B0AD77}" type="parTrans" cxnId="{965ACBD8-5C03-4018-AB29-955A0F1F3682}">
      <dgm:prSet/>
      <dgm:spPr/>
      <dgm:t>
        <a:bodyPr/>
        <a:lstStyle/>
        <a:p>
          <a:endParaRPr lang="pl-PL"/>
        </a:p>
      </dgm:t>
    </dgm:pt>
    <dgm:pt modelId="{85065D39-9209-4EB6-B80A-6D9ACD559182}" type="sibTrans" cxnId="{965ACBD8-5C03-4018-AB29-955A0F1F3682}">
      <dgm:prSet/>
      <dgm:spPr/>
      <dgm:t>
        <a:bodyPr/>
        <a:lstStyle/>
        <a:p>
          <a:endParaRPr lang="pl-PL"/>
        </a:p>
      </dgm:t>
    </dgm:pt>
    <dgm:pt modelId="{62376437-F305-4963-B89B-F48D8BE3A2B7}">
      <dgm:prSet phldrT="[Tekst]" custT="1"/>
      <dgm:spPr/>
      <dgm:t>
        <a:bodyPr/>
        <a:lstStyle/>
        <a:p>
          <a:pPr algn="l"/>
          <a:r>
            <a:rPr lang="pl-PL" sz="1800" b="1" dirty="0"/>
            <a:t>Prowadzenie kontroli </a:t>
          </a:r>
        </a:p>
      </dgm:t>
    </dgm:pt>
    <dgm:pt modelId="{27EC3BAE-C71B-44DB-A64A-D0E33A0C10F4}" type="parTrans" cxnId="{D0834FA5-2ECB-46A9-8377-DCB90A35F332}">
      <dgm:prSet/>
      <dgm:spPr/>
      <dgm:t>
        <a:bodyPr/>
        <a:lstStyle/>
        <a:p>
          <a:endParaRPr lang="pl-PL"/>
        </a:p>
      </dgm:t>
    </dgm:pt>
    <dgm:pt modelId="{6AF2B424-BE4E-4A35-8888-3BDEDEE63FB0}" type="sibTrans" cxnId="{D0834FA5-2ECB-46A9-8377-DCB90A35F332}">
      <dgm:prSet/>
      <dgm:spPr/>
      <dgm:t>
        <a:bodyPr/>
        <a:lstStyle/>
        <a:p>
          <a:endParaRPr lang="pl-PL"/>
        </a:p>
      </dgm:t>
    </dgm:pt>
    <dgm:pt modelId="{2FFC6DDD-AABE-47E4-8AF3-060E6A0072F9}" type="pres">
      <dgm:prSet presAssocID="{D4DE0D7B-EA38-4C0A-9D7B-1D381A92BD8F}" presName="Name0" presStyleCnt="0">
        <dgm:presLayoutVars>
          <dgm:chMax val="7"/>
          <dgm:chPref val="7"/>
          <dgm:dir/>
        </dgm:presLayoutVars>
      </dgm:prSet>
      <dgm:spPr/>
    </dgm:pt>
    <dgm:pt modelId="{F3C1E4BF-741E-420C-8107-202B514F0F1D}" type="pres">
      <dgm:prSet presAssocID="{D4DE0D7B-EA38-4C0A-9D7B-1D381A92BD8F}" presName="Name1" presStyleCnt="0"/>
      <dgm:spPr/>
    </dgm:pt>
    <dgm:pt modelId="{0EE635A2-C371-4C2B-AC47-2DEC2038F49F}" type="pres">
      <dgm:prSet presAssocID="{D4DE0D7B-EA38-4C0A-9D7B-1D381A92BD8F}" presName="cycle" presStyleCnt="0"/>
      <dgm:spPr/>
    </dgm:pt>
    <dgm:pt modelId="{821F9A99-5D6D-46F8-A2AA-E0B54930C8F9}" type="pres">
      <dgm:prSet presAssocID="{D4DE0D7B-EA38-4C0A-9D7B-1D381A92BD8F}" presName="srcNode" presStyleLbl="node1" presStyleIdx="0" presStyleCnt="3"/>
      <dgm:spPr/>
    </dgm:pt>
    <dgm:pt modelId="{B2672BFA-D9D7-4D59-8994-18AE00873D59}" type="pres">
      <dgm:prSet presAssocID="{D4DE0D7B-EA38-4C0A-9D7B-1D381A92BD8F}" presName="conn" presStyleLbl="parChTrans1D2" presStyleIdx="0" presStyleCnt="1"/>
      <dgm:spPr/>
      <dgm:t>
        <a:bodyPr/>
        <a:lstStyle/>
        <a:p>
          <a:endParaRPr lang="en-US"/>
        </a:p>
      </dgm:t>
    </dgm:pt>
    <dgm:pt modelId="{A325D548-6278-4219-ABDF-E0F66B606DC3}" type="pres">
      <dgm:prSet presAssocID="{D4DE0D7B-EA38-4C0A-9D7B-1D381A92BD8F}" presName="extraNode" presStyleLbl="node1" presStyleIdx="0" presStyleCnt="3"/>
      <dgm:spPr/>
    </dgm:pt>
    <dgm:pt modelId="{6EC35D81-FBDB-473F-B0E5-4C3470595322}" type="pres">
      <dgm:prSet presAssocID="{D4DE0D7B-EA38-4C0A-9D7B-1D381A92BD8F}" presName="dstNode" presStyleLbl="node1" presStyleIdx="0" presStyleCnt="3"/>
      <dgm:spPr/>
    </dgm:pt>
    <dgm:pt modelId="{88CC7A5A-5C3C-4627-A289-3AEBDFA9BE89}" type="pres">
      <dgm:prSet presAssocID="{536FEC35-83A9-425C-87DF-47D03F8AAC5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23F85-7DD2-4B28-938E-2FFE9C337791}" type="pres">
      <dgm:prSet presAssocID="{536FEC35-83A9-425C-87DF-47D03F8AAC56}" presName="accent_1" presStyleCnt="0"/>
      <dgm:spPr/>
    </dgm:pt>
    <dgm:pt modelId="{CC38E441-3B95-4775-BBBB-571457B3F0A0}" type="pres">
      <dgm:prSet presAssocID="{536FEC35-83A9-425C-87DF-47D03F8AAC56}" presName="accentRepeatNode" presStyleLbl="solidFgAcc1" presStyleIdx="0" presStyleCnt="3"/>
      <dgm:spPr/>
    </dgm:pt>
    <dgm:pt modelId="{BE35F9F7-8BA3-4506-BDE0-817FCE5577F3}" type="pres">
      <dgm:prSet presAssocID="{20F6E5A6-1565-48F6-A2BB-9A14D866117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DD3B3-7517-42B7-909E-5ABBC4864431}" type="pres">
      <dgm:prSet presAssocID="{20F6E5A6-1565-48F6-A2BB-9A14D866117E}" presName="accent_2" presStyleCnt="0"/>
      <dgm:spPr/>
    </dgm:pt>
    <dgm:pt modelId="{B098BE7F-AA4F-4501-9EEE-1C53BCABC514}" type="pres">
      <dgm:prSet presAssocID="{20F6E5A6-1565-48F6-A2BB-9A14D866117E}" presName="accentRepeatNode" presStyleLbl="solidFgAcc1" presStyleIdx="1" presStyleCnt="3"/>
      <dgm:spPr/>
    </dgm:pt>
    <dgm:pt modelId="{D8780A55-DCA8-44AD-9730-206EC1742556}" type="pres">
      <dgm:prSet presAssocID="{62376437-F305-4963-B89B-F48D8BE3A2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6A569-7ADC-47D7-B106-0F89824FB8B7}" type="pres">
      <dgm:prSet presAssocID="{62376437-F305-4963-B89B-F48D8BE3A2B7}" presName="accent_3" presStyleCnt="0"/>
      <dgm:spPr/>
    </dgm:pt>
    <dgm:pt modelId="{A2C90321-7714-4EF0-9FEF-641AFF69EB9C}" type="pres">
      <dgm:prSet presAssocID="{62376437-F305-4963-B89B-F48D8BE3A2B7}" presName="accentRepeatNode" presStyleLbl="solidFgAcc1" presStyleIdx="2" presStyleCnt="3"/>
      <dgm:spPr/>
    </dgm:pt>
  </dgm:ptLst>
  <dgm:cxnLst>
    <dgm:cxn modelId="{965ACBD8-5C03-4018-AB29-955A0F1F3682}" srcId="{D4DE0D7B-EA38-4C0A-9D7B-1D381A92BD8F}" destId="{20F6E5A6-1565-48F6-A2BB-9A14D866117E}" srcOrd="1" destOrd="0" parTransId="{B4AE3582-D6ED-4075-A773-C9D348B0AD77}" sibTransId="{85065D39-9209-4EB6-B80A-6D9ACD559182}"/>
    <dgm:cxn modelId="{535E57AA-B44A-4D85-A9C3-E86E8677A4A3}" type="presOf" srcId="{62376437-F305-4963-B89B-F48D8BE3A2B7}" destId="{D8780A55-DCA8-44AD-9730-206EC1742556}" srcOrd="0" destOrd="0" presId="urn:microsoft.com/office/officeart/2008/layout/VerticalCurvedList"/>
    <dgm:cxn modelId="{69B77F49-C064-4C04-8E26-6299F28AF2E3}" type="presOf" srcId="{536FEC35-83A9-425C-87DF-47D03F8AAC56}" destId="{88CC7A5A-5C3C-4627-A289-3AEBDFA9BE89}" srcOrd="0" destOrd="0" presId="urn:microsoft.com/office/officeart/2008/layout/VerticalCurvedList"/>
    <dgm:cxn modelId="{F42960EC-7456-4E61-A758-02131BF9E245}" type="presOf" srcId="{3865087A-73E7-4D3F-9435-4BAD29005E11}" destId="{B2672BFA-D9D7-4D59-8994-18AE00873D59}" srcOrd="0" destOrd="0" presId="urn:microsoft.com/office/officeart/2008/layout/VerticalCurvedList"/>
    <dgm:cxn modelId="{A473AD92-2008-4469-A1FB-F153EA1A97C3}" type="presOf" srcId="{D4DE0D7B-EA38-4C0A-9D7B-1D381A92BD8F}" destId="{2FFC6DDD-AABE-47E4-8AF3-060E6A0072F9}" srcOrd="0" destOrd="0" presId="urn:microsoft.com/office/officeart/2008/layout/VerticalCurvedList"/>
    <dgm:cxn modelId="{E25D9D35-54F5-4009-BB47-2B090F055B3D}" type="presOf" srcId="{20F6E5A6-1565-48F6-A2BB-9A14D866117E}" destId="{BE35F9F7-8BA3-4506-BDE0-817FCE5577F3}" srcOrd="0" destOrd="0" presId="urn:microsoft.com/office/officeart/2008/layout/VerticalCurvedList"/>
    <dgm:cxn modelId="{D0834FA5-2ECB-46A9-8377-DCB90A35F332}" srcId="{D4DE0D7B-EA38-4C0A-9D7B-1D381A92BD8F}" destId="{62376437-F305-4963-B89B-F48D8BE3A2B7}" srcOrd="2" destOrd="0" parTransId="{27EC3BAE-C71B-44DB-A64A-D0E33A0C10F4}" sibTransId="{6AF2B424-BE4E-4A35-8888-3BDEDEE63FB0}"/>
    <dgm:cxn modelId="{6D945D1C-32D1-47D4-928E-DA387AF1987A}" srcId="{D4DE0D7B-EA38-4C0A-9D7B-1D381A92BD8F}" destId="{536FEC35-83A9-425C-87DF-47D03F8AAC56}" srcOrd="0" destOrd="0" parTransId="{16BBA00F-86C1-4A86-8770-2D0D5C31D31A}" sibTransId="{3865087A-73E7-4D3F-9435-4BAD29005E11}"/>
    <dgm:cxn modelId="{E9A628B4-E428-488C-A432-8A475DD90C76}" type="presParOf" srcId="{2FFC6DDD-AABE-47E4-8AF3-060E6A0072F9}" destId="{F3C1E4BF-741E-420C-8107-202B514F0F1D}" srcOrd="0" destOrd="0" presId="urn:microsoft.com/office/officeart/2008/layout/VerticalCurvedList"/>
    <dgm:cxn modelId="{C11B90DA-2625-4EFE-9253-507312D8BF71}" type="presParOf" srcId="{F3C1E4BF-741E-420C-8107-202B514F0F1D}" destId="{0EE635A2-C371-4C2B-AC47-2DEC2038F49F}" srcOrd="0" destOrd="0" presId="urn:microsoft.com/office/officeart/2008/layout/VerticalCurvedList"/>
    <dgm:cxn modelId="{393762F8-56F1-4227-8B7A-CDF0BDDDCB86}" type="presParOf" srcId="{0EE635A2-C371-4C2B-AC47-2DEC2038F49F}" destId="{821F9A99-5D6D-46F8-A2AA-E0B54930C8F9}" srcOrd="0" destOrd="0" presId="urn:microsoft.com/office/officeart/2008/layout/VerticalCurvedList"/>
    <dgm:cxn modelId="{1877CF70-3667-4A48-AD96-1831F850963A}" type="presParOf" srcId="{0EE635A2-C371-4C2B-AC47-2DEC2038F49F}" destId="{B2672BFA-D9D7-4D59-8994-18AE00873D59}" srcOrd="1" destOrd="0" presId="urn:microsoft.com/office/officeart/2008/layout/VerticalCurvedList"/>
    <dgm:cxn modelId="{A0F1421A-BB4D-4FD6-8CC2-0A53C9FE49A0}" type="presParOf" srcId="{0EE635A2-C371-4C2B-AC47-2DEC2038F49F}" destId="{A325D548-6278-4219-ABDF-E0F66B606DC3}" srcOrd="2" destOrd="0" presId="urn:microsoft.com/office/officeart/2008/layout/VerticalCurvedList"/>
    <dgm:cxn modelId="{2197E506-7F6F-4300-BF0B-5B7DB9E1E7A9}" type="presParOf" srcId="{0EE635A2-C371-4C2B-AC47-2DEC2038F49F}" destId="{6EC35D81-FBDB-473F-B0E5-4C3470595322}" srcOrd="3" destOrd="0" presId="urn:microsoft.com/office/officeart/2008/layout/VerticalCurvedList"/>
    <dgm:cxn modelId="{D7BCB256-F32A-4EFB-AED3-BEA820C3F243}" type="presParOf" srcId="{F3C1E4BF-741E-420C-8107-202B514F0F1D}" destId="{88CC7A5A-5C3C-4627-A289-3AEBDFA9BE89}" srcOrd="1" destOrd="0" presId="urn:microsoft.com/office/officeart/2008/layout/VerticalCurvedList"/>
    <dgm:cxn modelId="{14F078A5-343D-474E-9020-2AA8F0E14010}" type="presParOf" srcId="{F3C1E4BF-741E-420C-8107-202B514F0F1D}" destId="{C5D23F85-7DD2-4B28-938E-2FFE9C337791}" srcOrd="2" destOrd="0" presId="urn:microsoft.com/office/officeart/2008/layout/VerticalCurvedList"/>
    <dgm:cxn modelId="{F0BB9F13-C251-4B48-96A5-BFBCE82F9B37}" type="presParOf" srcId="{C5D23F85-7DD2-4B28-938E-2FFE9C337791}" destId="{CC38E441-3B95-4775-BBBB-571457B3F0A0}" srcOrd="0" destOrd="0" presId="urn:microsoft.com/office/officeart/2008/layout/VerticalCurvedList"/>
    <dgm:cxn modelId="{45CCE114-1D0B-4D8D-A43F-B9DA00C5E240}" type="presParOf" srcId="{F3C1E4BF-741E-420C-8107-202B514F0F1D}" destId="{BE35F9F7-8BA3-4506-BDE0-817FCE5577F3}" srcOrd="3" destOrd="0" presId="urn:microsoft.com/office/officeart/2008/layout/VerticalCurvedList"/>
    <dgm:cxn modelId="{DE10C43D-0309-49B6-9A7D-C4E420F8DFA8}" type="presParOf" srcId="{F3C1E4BF-741E-420C-8107-202B514F0F1D}" destId="{B8CDD3B3-7517-42B7-909E-5ABBC4864431}" srcOrd="4" destOrd="0" presId="urn:microsoft.com/office/officeart/2008/layout/VerticalCurvedList"/>
    <dgm:cxn modelId="{9D2C73EC-B859-4E43-BF4A-22A2E17668D4}" type="presParOf" srcId="{B8CDD3B3-7517-42B7-909E-5ABBC4864431}" destId="{B098BE7F-AA4F-4501-9EEE-1C53BCABC514}" srcOrd="0" destOrd="0" presId="urn:microsoft.com/office/officeart/2008/layout/VerticalCurvedList"/>
    <dgm:cxn modelId="{7EFB7579-1FFA-4B9C-8B18-176C9082CAB8}" type="presParOf" srcId="{F3C1E4BF-741E-420C-8107-202B514F0F1D}" destId="{D8780A55-DCA8-44AD-9730-206EC1742556}" srcOrd="5" destOrd="0" presId="urn:microsoft.com/office/officeart/2008/layout/VerticalCurvedList"/>
    <dgm:cxn modelId="{C051E64E-DC4E-49AE-AEDA-0EFC0E029890}" type="presParOf" srcId="{F3C1E4BF-741E-420C-8107-202B514F0F1D}" destId="{EFA6A569-7ADC-47D7-B106-0F89824FB8B7}" srcOrd="6" destOrd="0" presId="urn:microsoft.com/office/officeart/2008/layout/VerticalCurvedList"/>
    <dgm:cxn modelId="{5B4A1645-2118-4C55-8E9C-FF017CE3ADFB}" type="presParOf" srcId="{EFA6A569-7ADC-47D7-B106-0F89824FB8B7}" destId="{A2C90321-7714-4EF0-9FEF-641AFF69EB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2FB54D-DAF3-4E17-B18E-F6766B0C03F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CD5E2505-114D-4461-BBE9-3CF74418BD43}">
      <dgm:prSet phldrT="[Tekst]" custT="1"/>
      <dgm:spPr/>
      <dgm:t>
        <a:bodyPr/>
        <a:lstStyle/>
        <a:p>
          <a:pPr algn="l"/>
          <a:r>
            <a:rPr lang="pl-PL" sz="1400" dirty="0"/>
            <a:t>	Działanie średnioterminowe:</a:t>
          </a:r>
        </a:p>
        <a:p>
          <a:pPr algn="l"/>
          <a:r>
            <a:rPr lang="pl-PL" sz="1400" dirty="0"/>
            <a:t>	2020 – 7,8 mln zł; </a:t>
          </a:r>
        </a:p>
        <a:p>
          <a:pPr algn="l"/>
          <a:r>
            <a:rPr lang="pl-PL" sz="1400" dirty="0"/>
            <a:t>	2021 – 23,5 mln zł; </a:t>
          </a:r>
        </a:p>
        <a:p>
          <a:pPr algn="l"/>
          <a:r>
            <a:rPr lang="pl-PL" sz="1400" dirty="0"/>
            <a:t>	2022 - 23,5 mln zł;</a:t>
          </a:r>
        </a:p>
        <a:p>
          <a:pPr algn="l"/>
          <a:r>
            <a:rPr lang="pl-PL" sz="1400" dirty="0"/>
            <a:t>	2023 - 23,5 mln zł. </a:t>
          </a:r>
        </a:p>
        <a:p>
          <a:pPr algn="l"/>
          <a:r>
            <a:rPr lang="pl-PL" sz="1400" dirty="0"/>
            <a:t>	Ogółem: 78,21 mln zł</a:t>
          </a:r>
        </a:p>
      </dgm:t>
    </dgm:pt>
    <dgm:pt modelId="{7DAC0F57-67A7-4E42-B57E-9B61A829A8C1}" type="parTrans" cxnId="{227327CF-561B-4466-A533-2BF0F52BB4A9}">
      <dgm:prSet/>
      <dgm:spPr/>
      <dgm:t>
        <a:bodyPr/>
        <a:lstStyle/>
        <a:p>
          <a:endParaRPr lang="pl-PL"/>
        </a:p>
      </dgm:t>
    </dgm:pt>
    <dgm:pt modelId="{359720A1-1B7C-4361-BD79-C61ED0B4172B}" type="sibTrans" cxnId="{227327CF-561B-4466-A533-2BF0F52BB4A9}">
      <dgm:prSet/>
      <dgm:spPr/>
      <dgm:t>
        <a:bodyPr/>
        <a:lstStyle/>
        <a:p>
          <a:endParaRPr lang="pl-PL"/>
        </a:p>
      </dgm:t>
    </dgm:pt>
    <dgm:pt modelId="{BAD8B894-6C71-4B1B-A803-B7CAFC31F1B3}">
      <dgm:prSet phldrT="[Tekst]" custT="1"/>
      <dgm:spPr/>
      <dgm:t>
        <a:bodyPr/>
        <a:lstStyle/>
        <a:p>
          <a:pPr algn="l"/>
          <a:r>
            <a:rPr lang="pl-PL" sz="1400" dirty="0"/>
            <a:t>Działanie długoterminowe:</a:t>
          </a:r>
        </a:p>
        <a:p>
          <a:pPr algn="l"/>
          <a:r>
            <a:rPr lang="pl-PL" sz="1400" dirty="0"/>
            <a:t>W latach 2020 – 2025 (6 lat) co roku 100 tys. zł. </a:t>
          </a:r>
        </a:p>
        <a:p>
          <a:pPr algn="l"/>
          <a:r>
            <a:rPr lang="pl-PL" sz="1400" dirty="0"/>
            <a:t>Ogółem: 600 tys. zł</a:t>
          </a:r>
        </a:p>
      </dgm:t>
    </dgm:pt>
    <dgm:pt modelId="{05E158BE-D7AB-4C76-92C4-11213DF85358}" type="parTrans" cxnId="{443D72ED-34C2-4251-8FD0-27EC23E1B358}">
      <dgm:prSet/>
      <dgm:spPr/>
      <dgm:t>
        <a:bodyPr/>
        <a:lstStyle/>
        <a:p>
          <a:endParaRPr lang="pl-PL"/>
        </a:p>
      </dgm:t>
    </dgm:pt>
    <dgm:pt modelId="{5B60179C-7668-4682-8094-C6A3F5D18A8E}" type="sibTrans" cxnId="{443D72ED-34C2-4251-8FD0-27EC23E1B358}">
      <dgm:prSet/>
      <dgm:spPr/>
      <dgm:t>
        <a:bodyPr/>
        <a:lstStyle/>
        <a:p>
          <a:endParaRPr lang="pl-PL"/>
        </a:p>
      </dgm:t>
    </dgm:pt>
    <dgm:pt modelId="{CD3C42AC-A450-4ADD-A64B-9B8D8D387CF0}">
      <dgm:prSet phldrT="[Tekst]" custT="1"/>
      <dgm:spPr/>
      <dgm:t>
        <a:bodyPr/>
        <a:lstStyle/>
        <a:p>
          <a:pPr algn="l"/>
          <a:r>
            <a:rPr lang="pl-PL" sz="1400" dirty="0"/>
            <a:t>Działanie średnioterminowe:</a:t>
          </a:r>
        </a:p>
        <a:p>
          <a:pPr algn="l"/>
          <a:r>
            <a:rPr lang="pl-PL" sz="1400" dirty="0"/>
            <a:t>W latach 2020 – 2024 (5 lat) co roku 50 tys. zł.</a:t>
          </a:r>
        </a:p>
        <a:p>
          <a:pPr algn="l"/>
          <a:r>
            <a:rPr lang="pl-PL" sz="1400" dirty="0"/>
            <a:t>Ogółem: 250 tys. zł</a:t>
          </a:r>
        </a:p>
      </dgm:t>
    </dgm:pt>
    <dgm:pt modelId="{F3266EA8-5B15-46A4-AB4F-0155CCBFD7F4}" type="parTrans" cxnId="{EA8D69C4-CBD8-4914-9B30-5CAC23E21A01}">
      <dgm:prSet/>
      <dgm:spPr/>
      <dgm:t>
        <a:bodyPr/>
        <a:lstStyle/>
        <a:p>
          <a:endParaRPr lang="pl-PL"/>
        </a:p>
      </dgm:t>
    </dgm:pt>
    <dgm:pt modelId="{431F946C-5A7D-43E8-8A50-B823C49AB896}" type="sibTrans" cxnId="{EA8D69C4-CBD8-4914-9B30-5CAC23E21A01}">
      <dgm:prSet/>
      <dgm:spPr/>
      <dgm:t>
        <a:bodyPr/>
        <a:lstStyle/>
        <a:p>
          <a:endParaRPr lang="pl-PL"/>
        </a:p>
      </dgm:t>
    </dgm:pt>
    <dgm:pt modelId="{A5C1BE9E-F010-491F-8E5D-9E78E4F52615}" type="pres">
      <dgm:prSet presAssocID="{092FB54D-DAF3-4E17-B18E-F6766B0C03FD}" presName="linearFlow" presStyleCnt="0">
        <dgm:presLayoutVars>
          <dgm:dir/>
          <dgm:resizeHandles val="exact"/>
        </dgm:presLayoutVars>
      </dgm:prSet>
      <dgm:spPr/>
    </dgm:pt>
    <dgm:pt modelId="{D1049C1B-887D-47B8-9981-9F0F3198F5C3}" type="pres">
      <dgm:prSet presAssocID="{CD5E2505-114D-4461-BBE9-3CF74418BD43}" presName="composite" presStyleCnt="0"/>
      <dgm:spPr/>
    </dgm:pt>
    <dgm:pt modelId="{6710A048-57CA-4F93-864E-686CB99364EE}" type="pres">
      <dgm:prSet presAssocID="{CD5E2505-114D-4461-BBE9-3CF74418BD43}" presName="imgShp" presStyleLbl="fgImgPlace1" presStyleIdx="0" presStyleCnt="3" custScaleX="243409" custScaleY="246488" custLinFactNeighborX="-15063" custLinFactNeighborY="231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"/>
        </a:ext>
      </dgm:extLst>
    </dgm:pt>
    <dgm:pt modelId="{48E0EDF5-F871-4B29-A46E-548996137E15}" type="pres">
      <dgm:prSet presAssocID="{CD5E2505-114D-4461-BBE9-3CF74418BD43}" presName="txShp" presStyleLbl="node1" presStyleIdx="0" presStyleCnt="3" custScaleX="105605" custScaleY="272827" custLinFactNeighborX="5743" custLinFactNeighborY="3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7BB5C-00EB-474D-8D0C-71621096B1CB}" type="pres">
      <dgm:prSet presAssocID="{359720A1-1B7C-4361-BD79-C61ED0B4172B}" presName="spacing" presStyleCnt="0"/>
      <dgm:spPr/>
    </dgm:pt>
    <dgm:pt modelId="{043BAE20-9C5A-4D6B-A04C-BA268EBA97E6}" type="pres">
      <dgm:prSet presAssocID="{BAD8B894-6C71-4B1B-A803-B7CAFC31F1B3}" presName="composite" presStyleCnt="0"/>
      <dgm:spPr/>
    </dgm:pt>
    <dgm:pt modelId="{40893B25-C868-40FF-A991-5BFEA0A725EB}" type="pres">
      <dgm:prSet presAssocID="{BAD8B894-6C71-4B1B-A803-B7CAFC31F1B3}" presName="imgShp" presStyleLbl="fgImgPlace1" presStyleIdx="1" presStyleCnt="3" custScaleX="238415" custScaleY="216156" custLinFactNeighborX="-21550" custLinFactNeighborY="-299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zwój biznesu"/>
        </a:ext>
      </dgm:extLst>
    </dgm:pt>
    <dgm:pt modelId="{1C3AA5B0-91C4-486E-83E7-7BDEEE8527F6}" type="pres">
      <dgm:prSet presAssocID="{BAD8B894-6C71-4B1B-A803-B7CAFC31F1B3}" presName="txShp" presStyleLbl="node1" presStyleIdx="1" presStyleCnt="3" custScaleX="102545" custScaleY="240657" custLinFactNeighborX="6638" custLinFactNeighborY="-29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CE5A0-74DA-403C-8E4C-DD598DFB2BE2}" type="pres">
      <dgm:prSet presAssocID="{5B60179C-7668-4682-8094-C6A3F5D18A8E}" presName="spacing" presStyleCnt="0"/>
      <dgm:spPr/>
    </dgm:pt>
    <dgm:pt modelId="{441431E6-B150-47EE-958C-0B880299D5F0}" type="pres">
      <dgm:prSet presAssocID="{CD3C42AC-A450-4ADD-A64B-9B8D8D387CF0}" presName="composite" presStyleCnt="0"/>
      <dgm:spPr/>
    </dgm:pt>
    <dgm:pt modelId="{2DD6A450-2E76-4647-A4EC-4EBEE0F8D4BE}" type="pres">
      <dgm:prSet presAssocID="{CD3C42AC-A450-4ADD-A64B-9B8D8D387CF0}" presName="imgShp" presStyleLbl="fgImgPlace1" presStyleIdx="2" presStyleCnt="3" custScaleX="236627" custScaleY="245432" custLinFactNeighborX="-13131" custLinFactNeighborY="-8325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4B80398F-E878-4B11-902C-0C2A4B28229C}" type="pres">
      <dgm:prSet presAssocID="{CD3C42AC-A450-4ADD-A64B-9B8D8D387CF0}" presName="txShp" presStyleLbl="node1" presStyleIdx="2" presStyleCnt="3" custScaleX="105346" custScaleY="235541" custLinFactNeighborX="5726" custLinFactNeighborY="-7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61415-076F-47B2-9ABC-FCC63C68CCF7}" type="presOf" srcId="{CD3C42AC-A450-4ADD-A64B-9B8D8D387CF0}" destId="{4B80398F-E878-4B11-902C-0C2A4B28229C}" srcOrd="0" destOrd="0" presId="urn:microsoft.com/office/officeart/2005/8/layout/vList3"/>
    <dgm:cxn modelId="{227327CF-561B-4466-A533-2BF0F52BB4A9}" srcId="{092FB54D-DAF3-4E17-B18E-F6766B0C03FD}" destId="{CD5E2505-114D-4461-BBE9-3CF74418BD43}" srcOrd="0" destOrd="0" parTransId="{7DAC0F57-67A7-4E42-B57E-9B61A829A8C1}" sibTransId="{359720A1-1B7C-4361-BD79-C61ED0B4172B}"/>
    <dgm:cxn modelId="{443D72ED-34C2-4251-8FD0-27EC23E1B358}" srcId="{092FB54D-DAF3-4E17-B18E-F6766B0C03FD}" destId="{BAD8B894-6C71-4B1B-A803-B7CAFC31F1B3}" srcOrd="1" destOrd="0" parTransId="{05E158BE-D7AB-4C76-92C4-11213DF85358}" sibTransId="{5B60179C-7668-4682-8094-C6A3F5D18A8E}"/>
    <dgm:cxn modelId="{062DE033-7B80-499F-BF29-0F377C6889F5}" type="presOf" srcId="{BAD8B894-6C71-4B1B-A803-B7CAFC31F1B3}" destId="{1C3AA5B0-91C4-486E-83E7-7BDEEE8527F6}" srcOrd="0" destOrd="0" presId="urn:microsoft.com/office/officeart/2005/8/layout/vList3"/>
    <dgm:cxn modelId="{EA8D69C4-CBD8-4914-9B30-5CAC23E21A01}" srcId="{092FB54D-DAF3-4E17-B18E-F6766B0C03FD}" destId="{CD3C42AC-A450-4ADD-A64B-9B8D8D387CF0}" srcOrd="2" destOrd="0" parTransId="{F3266EA8-5B15-46A4-AB4F-0155CCBFD7F4}" sibTransId="{431F946C-5A7D-43E8-8A50-B823C49AB896}"/>
    <dgm:cxn modelId="{0D13DCD3-5FFF-4627-B0BE-A1CF597FEC8E}" type="presOf" srcId="{092FB54D-DAF3-4E17-B18E-F6766B0C03FD}" destId="{A5C1BE9E-F010-491F-8E5D-9E78E4F52615}" srcOrd="0" destOrd="0" presId="urn:microsoft.com/office/officeart/2005/8/layout/vList3"/>
    <dgm:cxn modelId="{D8F97CBC-30E2-47AA-A73E-44A696FC2FB1}" type="presOf" srcId="{CD5E2505-114D-4461-BBE9-3CF74418BD43}" destId="{48E0EDF5-F871-4B29-A46E-548996137E15}" srcOrd="0" destOrd="0" presId="urn:microsoft.com/office/officeart/2005/8/layout/vList3"/>
    <dgm:cxn modelId="{D71FA026-8A71-41CB-8A62-9E2590A25527}" type="presParOf" srcId="{A5C1BE9E-F010-491F-8E5D-9E78E4F52615}" destId="{D1049C1B-887D-47B8-9981-9F0F3198F5C3}" srcOrd="0" destOrd="0" presId="urn:microsoft.com/office/officeart/2005/8/layout/vList3"/>
    <dgm:cxn modelId="{6320648A-FFEB-48AA-88F6-EE52D24D7146}" type="presParOf" srcId="{D1049C1B-887D-47B8-9981-9F0F3198F5C3}" destId="{6710A048-57CA-4F93-864E-686CB99364EE}" srcOrd="0" destOrd="0" presId="urn:microsoft.com/office/officeart/2005/8/layout/vList3"/>
    <dgm:cxn modelId="{1944500C-844D-401C-AAA1-667ABB55FCC8}" type="presParOf" srcId="{D1049C1B-887D-47B8-9981-9F0F3198F5C3}" destId="{48E0EDF5-F871-4B29-A46E-548996137E15}" srcOrd="1" destOrd="0" presId="urn:microsoft.com/office/officeart/2005/8/layout/vList3"/>
    <dgm:cxn modelId="{146DDE7D-2046-46E7-A9F1-68943DF1E34F}" type="presParOf" srcId="{A5C1BE9E-F010-491F-8E5D-9E78E4F52615}" destId="{1617BB5C-00EB-474D-8D0C-71621096B1CB}" srcOrd="1" destOrd="0" presId="urn:microsoft.com/office/officeart/2005/8/layout/vList3"/>
    <dgm:cxn modelId="{2B4BBF81-EAE4-448A-8638-450869C5FDCF}" type="presParOf" srcId="{A5C1BE9E-F010-491F-8E5D-9E78E4F52615}" destId="{043BAE20-9C5A-4D6B-A04C-BA268EBA97E6}" srcOrd="2" destOrd="0" presId="urn:microsoft.com/office/officeart/2005/8/layout/vList3"/>
    <dgm:cxn modelId="{2F5A482C-F724-451E-A927-471A4245C361}" type="presParOf" srcId="{043BAE20-9C5A-4D6B-A04C-BA268EBA97E6}" destId="{40893B25-C868-40FF-A991-5BFEA0A725EB}" srcOrd="0" destOrd="0" presId="urn:microsoft.com/office/officeart/2005/8/layout/vList3"/>
    <dgm:cxn modelId="{FD04EC85-7F43-4706-AFD1-7B3928BB2130}" type="presParOf" srcId="{043BAE20-9C5A-4D6B-A04C-BA268EBA97E6}" destId="{1C3AA5B0-91C4-486E-83E7-7BDEEE8527F6}" srcOrd="1" destOrd="0" presId="urn:microsoft.com/office/officeart/2005/8/layout/vList3"/>
    <dgm:cxn modelId="{7B3DEBCB-EC2F-4430-B88A-60F0A92C7095}" type="presParOf" srcId="{A5C1BE9E-F010-491F-8E5D-9E78E4F52615}" destId="{B0FCE5A0-74DA-403C-8E4C-DD598DFB2BE2}" srcOrd="3" destOrd="0" presId="urn:microsoft.com/office/officeart/2005/8/layout/vList3"/>
    <dgm:cxn modelId="{FB89AE48-D992-425B-A58A-D392D4606807}" type="presParOf" srcId="{A5C1BE9E-F010-491F-8E5D-9E78E4F52615}" destId="{441431E6-B150-47EE-958C-0B880299D5F0}" srcOrd="4" destOrd="0" presId="urn:microsoft.com/office/officeart/2005/8/layout/vList3"/>
    <dgm:cxn modelId="{4C41233E-BEB9-4285-A1C5-8B21162AAE3D}" type="presParOf" srcId="{441431E6-B150-47EE-958C-0B880299D5F0}" destId="{2DD6A450-2E76-4647-A4EC-4EBEE0F8D4BE}" srcOrd="0" destOrd="0" presId="urn:microsoft.com/office/officeart/2005/8/layout/vList3"/>
    <dgm:cxn modelId="{0F3009F4-8A32-494E-859E-FCA178FAE3E2}" type="presParOf" srcId="{441431E6-B150-47EE-958C-0B880299D5F0}" destId="{4B80398F-E878-4B11-902C-0C2A4B2822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74BBF8-A812-40F8-8C9A-7B4D5ABBA10D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E95E65-73DD-4BDC-A797-6FF52B076875}">
      <dgm:prSet phldrT="[Tekst]"/>
      <dgm:spPr>
        <a:solidFill>
          <a:srgbClr val="FFFF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 POZIOM ostrzegania</a:t>
          </a:r>
        </a:p>
      </dgm:t>
    </dgm:pt>
    <dgm:pt modelId="{69AC3238-66E9-4268-A598-E463143B48DC}" type="parTrans" cxnId="{9ACD4F94-F935-482E-8825-418081DA4DDD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FF0F9C18-56EF-4B22-ACA6-E5FD1648EB95}" type="sibTrans" cxnId="{9ACD4F94-F935-482E-8825-418081DA4DDD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99F07DAE-4269-47B9-A7EA-FEBEAC6523DE}">
      <dgm:prSet phldrT="[Teks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sz="1400" b="1" dirty="0">
              <a:solidFill>
                <a:srgbClr val="000000"/>
              </a:solidFill>
            </a:rPr>
            <a:t>Poziom informacyjny i edukacyjny</a:t>
          </a:r>
        </a:p>
      </dgm:t>
    </dgm:pt>
    <dgm:pt modelId="{4646BEEB-6B9A-429F-9F2F-815292042F5B}" type="parTrans" cxnId="{4C63C07A-3CA6-4BE2-95A5-F212CC9EE835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0A54CBDD-B35B-49D9-BE2C-DEC5A582DDC3}" type="sibTrans" cxnId="{4C63C07A-3CA6-4BE2-95A5-F212CC9EE835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CA37894-BE5F-445A-9D59-9ADE3CA3F29D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II POZIOM ostrzegania</a:t>
          </a:r>
        </a:p>
      </dgm:t>
    </dgm:pt>
    <dgm:pt modelId="{AE10FC01-82EF-40B5-A43F-AAA0387E2211}" type="parTrans" cxnId="{0F356268-6BAF-42C1-B888-43C118C15E94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C80BE94B-46BD-447A-97D2-8C071FE19368}" type="sibTrans" cxnId="{0F356268-6BAF-42C1-B888-43C118C15E94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5655DF9-5D15-4C52-83FD-D5B68753313F}">
      <dgm:prSet phldrT="[Teks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sz="1400" b="1" dirty="0">
              <a:solidFill>
                <a:srgbClr val="000000"/>
              </a:solidFill>
            </a:rPr>
            <a:t>Brak w przepisach określenia stężeń dobowych benzo(a)pirenu, umożliwiających określenie poziomu informowania</a:t>
          </a:r>
        </a:p>
      </dgm:t>
    </dgm:pt>
    <dgm:pt modelId="{80CED249-85B7-4D41-B59F-7D0ED77B6656}" type="parTrans" cxnId="{5BA46E92-BC61-45C1-90FC-A0D96F011F8B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8D344CD-6F3D-4F51-9675-CB2F0A8E7E94}" type="sibTrans" cxnId="{5BA46E92-BC61-45C1-90FC-A0D96F011F8B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87D84A7F-15E8-41BD-B395-AEFF20EB43B1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III POZIOM ostrzegania</a:t>
          </a:r>
        </a:p>
      </dgm:t>
    </dgm:pt>
    <dgm:pt modelId="{DD4FEFFB-AFE8-4A04-B548-498BA5EE16F0}" type="parTrans" cxnId="{44087D31-4036-4251-9D15-BA0C3985B84A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54794922-EBE9-424E-A4EA-851D4DF0B4D1}" type="sibTrans" cxnId="{44087D31-4036-4251-9D15-BA0C3985B84A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1096A49-3511-49C7-854D-B81943E53837}">
      <dgm:prSet phldrT="[Teks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pl-PL" sz="1400" b="1" dirty="0">
              <a:solidFill>
                <a:srgbClr val="000000"/>
              </a:solidFill>
            </a:rPr>
            <a:t>Brak w przepisach określenia stężeń dobowych benzo(a)pirenu, umożliwiających określenie poziomu alarmowego</a:t>
          </a:r>
        </a:p>
      </dgm:t>
    </dgm:pt>
    <dgm:pt modelId="{BBE56F2B-380C-4432-846B-7B7D81D08FFA}" type="parTrans" cxnId="{8EABC48C-7A7F-45DB-B0A2-168642ECAA16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256B5ABE-6113-445B-AF11-9FA3F740290A}" type="sibTrans" cxnId="{8EABC48C-7A7F-45DB-B0A2-168642ECAA16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136AAEDB-2EA6-47B5-8243-054780908987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rgbClr val="000000"/>
              </a:solidFill>
            </a:rPr>
            <a:t>w przypadku ryzyka wystąpienia przekroczenia lub wystąpienia przekroczenia</a:t>
          </a:r>
          <a:endParaRPr lang="pl-PL" b="1" dirty="0">
            <a:solidFill>
              <a:srgbClr val="000000"/>
            </a:solidFill>
          </a:endParaRPr>
        </a:p>
      </dgm:t>
    </dgm:pt>
    <dgm:pt modelId="{24F1F564-29BF-410C-A113-8AD175AE0140}" type="parTrans" cxnId="{D17CF3AF-B3B2-4787-9F75-C1443D9DBA09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45AEB60-4254-4625-A1C4-1F5993F24978}" type="sibTrans" cxnId="{D17CF3AF-B3B2-4787-9F75-C1443D9DBA09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253A1B70-5F67-4F87-843E-79C72597C1F5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przekroczenie</a:t>
          </a:r>
        </a:p>
      </dgm:t>
    </dgm:pt>
    <dgm:pt modelId="{331E1E19-B97E-42DF-A7D8-2B1E5F35F907}" type="parTrans" cxnId="{0B77CAA6-011A-41C0-BC23-A0EC1BD77EDE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57DD1B07-7E36-4247-8459-BE70C39A6D5E}" type="sibTrans" cxnId="{0B77CAA6-011A-41C0-BC23-A0EC1BD77EDE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D5DB7945-3CF3-497C-96EE-C622C9261434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przekroczenie</a:t>
          </a:r>
        </a:p>
      </dgm:t>
    </dgm:pt>
    <dgm:pt modelId="{038A323C-7B14-4248-8592-E68EFB0440E2}" type="parTrans" cxnId="{E9AD0D16-1FD5-49B9-9005-D60D4B8DB59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FA321900-D435-4D11-AFFC-98637706767D}" type="sibTrans" cxnId="{E9AD0D16-1FD5-49B9-9005-D60D4B8DB59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D1D816A-D25D-4613-AB64-A587733A4064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rgbClr val="000000"/>
              </a:solidFill>
            </a:rPr>
            <a:t>poziomu dopuszczalnego pyłu PM10 oraz poziomu docelowego benzo(a)pirenu</a:t>
          </a:r>
          <a:endParaRPr lang="pl-PL" b="1" dirty="0">
            <a:solidFill>
              <a:srgbClr val="000000"/>
            </a:solidFill>
          </a:endParaRPr>
        </a:p>
      </dgm:t>
    </dgm:pt>
    <dgm:pt modelId="{F9D461D4-5E2B-4360-895A-E058B0C1EB5E}" type="parTrans" cxnId="{C3650C77-F37C-481A-836F-4849438365C8}">
      <dgm:prSet/>
      <dgm:spPr/>
      <dgm:t>
        <a:bodyPr/>
        <a:lstStyle/>
        <a:p>
          <a:endParaRPr lang="pl-PL"/>
        </a:p>
      </dgm:t>
    </dgm:pt>
    <dgm:pt modelId="{A080C19A-AD03-40A5-9605-4AE453F8001C}" type="sibTrans" cxnId="{C3650C77-F37C-481A-836F-4849438365C8}">
      <dgm:prSet/>
      <dgm:spPr/>
      <dgm:t>
        <a:bodyPr/>
        <a:lstStyle/>
        <a:p>
          <a:endParaRPr lang="pl-PL"/>
        </a:p>
      </dgm:t>
    </dgm:pt>
    <dgm:pt modelId="{4D7D8347-B457-4E42-B6FD-01C44F019D52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poziomu informowania</a:t>
          </a:r>
        </a:p>
      </dgm:t>
    </dgm:pt>
    <dgm:pt modelId="{4BDE5DB4-2E47-40B4-A111-460F55CC5F69}" type="parTrans" cxnId="{2A6965F5-978D-4157-A8A5-FB7B6674079D}">
      <dgm:prSet/>
      <dgm:spPr/>
      <dgm:t>
        <a:bodyPr/>
        <a:lstStyle/>
        <a:p>
          <a:endParaRPr lang="pl-PL"/>
        </a:p>
      </dgm:t>
    </dgm:pt>
    <dgm:pt modelId="{647345A1-E4B1-471B-BC08-EFFF301519B8}" type="sibTrans" cxnId="{2A6965F5-978D-4157-A8A5-FB7B6674079D}">
      <dgm:prSet/>
      <dgm:spPr/>
      <dgm:t>
        <a:bodyPr/>
        <a:lstStyle/>
        <a:p>
          <a:endParaRPr lang="pl-PL"/>
        </a:p>
      </dgm:t>
    </dgm:pt>
    <dgm:pt modelId="{7C133D0F-E733-45F8-A05F-CFE8646F548D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poziomy alarmowego</a:t>
          </a:r>
        </a:p>
      </dgm:t>
    </dgm:pt>
    <dgm:pt modelId="{29AFD401-292E-4F07-8629-F854A6612F21}" type="parTrans" cxnId="{96B9611B-9DB0-4F28-9B73-08EDCC2B2674}">
      <dgm:prSet/>
      <dgm:spPr/>
      <dgm:t>
        <a:bodyPr/>
        <a:lstStyle/>
        <a:p>
          <a:endParaRPr lang="pl-PL"/>
        </a:p>
      </dgm:t>
    </dgm:pt>
    <dgm:pt modelId="{14E3EE3F-AB4D-4E14-B72C-E179EA671600}" type="sibTrans" cxnId="{96B9611B-9DB0-4F28-9B73-08EDCC2B2674}">
      <dgm:prSet/>
      <dgm:spPr/>
      <dgm:t>
        <a:bodyPr/>
        <a:lstStyle/>
        <a:p>
          <a:endParaRPr lang="pl-PL"/>
        </a:p>
      </dgm:t>
    </dgm:pt>
    <dgm:pt modelId="{DFDE8708-33DC-4D81-822F-43C0E65BA91B}" type="pres">
      <dgm:prSet presAssocID="{8A74BBF8-A812-40F8-8C9A-7B4D5ABBA10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DDEC43-7544-4791-8BB4-427A6B345B3F}" type="pres">
      <dgm:prSet presAssocID="{8CE95E65-73DD-4BDC-A797-6FF52B076875}" presName="horFlow" presStyleCnt="0"/>
      <dgm:spPr/>
    </dgm:pt>
    <dgm:pt modelId="{4EC9EFAB-FC42-4354-8664-43A95A380485}" type="pres">
      <dgm:prSet presAssocID="{8CE95E65-73DD-4BDC-A797-6FF52B076875}" presName="bigChev" presStyleLbl="node1" presStyleIdx="0" presStyleCnt="3" custLinFactNeighborX="12509" custLinFactNeighborY="-49"/>
      <dgm:spPr/>
      <dgm:t>
        <a:bodyPr/>
        <a:lstStyle/>
        <a:p>
          <a:endParaRPr lang="en-US"/>
        </a:p>
      </dgm:t>
    </dgm:pt>
    <dgm:pt modelId="{1297614B-88BB-4E68-900A-924AADA35F2D}" type="pres">
      <dgm:prSet presAssocID="{24F1F564-29BF-410C-A113-8AD175AE0140}" presName="parTrans" presStyleCnt="0"/>
      <dgm:spPr/>
    </dgm:pt>
    <dgm:pt modelId="{07E61989-F07F-4C98-A123-76453BF10714}" type="pres">
      <dgm:prSet presAssocID="{136AAEDB-2EA6-47B5-8243-054780908987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BEE89-0C96-4666-8C82-89D6C615870C}" type="pres">
      <dgm:prSet presAssocID="{445AEB60-4254-4625-A1C4-1F5993F24978}" presName="sibTrans" presStyleCnt="0"/>
      <dgm:spPr/>
    </dgm:pt>
    <dgm:pt modelId="{E0C317E2-31BB-4336-A1B3-6C6B79E25950}" type="pres">
      <dgm:prSet presAssocID="{4D1D816A-D25D-4613-AB64-A587733A4064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C7689-FFD5-4FF4-AA70-E85E5C724351}" type="pres">
      <dgm:prSet presAssocID="{A080C19A-AD03-40A5-9605-4AE453F8001C}" presName="sibTrans" presStyleCnt="0"/>
      <dgm:spPr/>
    </dgm:pt>
    <dgm:pt modelId="{14C1C6D3-5106-48DD-82E8-B0AB889DD75C}" type="pres">
      <dgm:prSet presAssocID="{99F07DAE-4269-47B9-A7EA-FEBEAC6523DE}" presName="node" presStyleLbl="alignAccFollowNode1" presStyleIdx="2" presStyleCnt="9" custScaleX="163149" custLinFactNeighborX="-3134" custLinFactNeighborY="-3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3EAAE-746E-4DF6-8DE2-9B184E808206}" type="pres">
      <dgm:prSet presAssocID="{8CE95E65-73DD-4BDC-A797-6FF52B076875}" presName="vSp" presStyleCnt="0"/>
      <dgm:spPr/>
    </dgm:pt>
    <dgm:pt modelId="{29A384EB-17E3-4595-A9D5-703C7DD154F4}" type="pres">
      <dgm:prSet presAssocID="{DCA37894-BE5F-445A-9D59-9ADE3CA3F29D}" presName="horFlow" presStyleCnt="0"/>
      <dgm:spPr/>
    </dgm:pt>
    <dgm:pt modelId="{6C73CE77-F7B0-47C8-9927-A8F2C50A66B6}" type="pres">
      <dgm:prSet presAssocID="{DCA37894-BE5F-445A-9D59-9ADE3CA3F29D}" presName="bigChev" presStyleLbl="node1" presStyleIdx="1" presStyleCnt="3" custLinFactNeighborX="6892" custLinFactNeighborY="-1928"/>
      <dgm:spPr/>
      <dgm:t>
        <a:bodyPr/>
        <a:lstStyle/>
        <a:p>
          <a:endParaRPr lang="en-US"/>
        </a:p>
      </dgm:t>
    </dgm:pt>
    <dgm:pt modelId="{EC370F2F-C4E3-41F1-A710-54D001DF2991}" type="pres">
      <dgm:prSet presAssocID="{331E1E19-B97E-42DF-A7D8-2B1E5F35F907}" presName="parTrans" presStyleCnt="0"/>
      <dgm:spPr/>
    </dgm:pt>
    <dgm:pt modelId="{66417B4B-985F-4118-8DAE-FCDF8D480690}" type="pres">
      <dgm:prSet presAssocID="{253A1B70-5F67-4F87-843E-79C72597C1F5}" presName="node" presStyleLbl="alignAccFollowNode1" presStyleIdx="3" presStyleCnt="9" custLinFactNeighborX="7711" custLinFactNeighborY="-2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0CBF-AF1D-4367-A300-A532A41BCD4E}" type="pres">
      <dgm:prSet presAssocID="{57DD1B07-7E36-4247-8459-BE70C39A6D5E}" presName="sibTrans" presStyleCnt="0"/>
      <dgm:spPr/>
    </dgm:pt>
    <dgm:pt modelId="{B6C67C49-2675-445E-841F-A741E74247C2}" type="pres">
      <dgm:prSet presAssocID="{4D7D8347-B457-4E42-B6FD-01C44F019D52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2C9B4-E4A0-4C11-8D96-FA928A33440B}" type="pres">
      <dgm:prSet presAssocID="{647345A1-E4B1-471B-BC08-EFFF301519B8}" presName="sibTrans" presStyleCnt="0"/>
      <dgm:spPr/>
    </dgm:pt>
    <dgm:pt modelId="{A2040EE6-BCE1-455C-8279-5F49C700C5F1}" type="pres">
      <dgm:prSet presAssocID="{D5655DF9-5D15-4C52-83FD-D5B68753313F}" presName="node" presStyleLbl="alignAccFollowNode1" presStyleIdx="5" presStyleCnt="9" custScaleX="165919" custLinFactNeighborX="-18" custLinFactNeighborY="1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2D59-0291-4DC4-ACA9-E23091B63FC8}" type="pres">
      <dgm:prSet presAssocID="{DCA37894-BE5F-445A-9D59-9ADE3CA3F29D}" presName="vSp" presStyleCnt="0"/>
      <dgm:spPr/>
    </dgm:pt>
    <dgm:pt modelId="{1A0C1867-3B13-4FFF-B874-814FD0CB7DF1}" type="pres">
      <dgm:prSet presAssocID="{87D84A7F-15E8-41BD-B395-AEFF20EB43B1}" presName="horFlow" presStyleCnt="0"/>
      <dgm:spPr/>
    </dgm:pt>
    <dgm:pt modelId="{C22292B6-E897-424C-9607-7FAB570BA158}" type="pres">
      <dgm:prSet presAssocID="{87D84A7F-15E8-41BD-B395-AEFF20EB43B1}" presName="bigChev" presStyleLbl="node1" presStyleIdx="2" presStyleCnt="3" custLinFactNeighborX="-6852" custLinFactNeighborY="540"/>
      <dgm:spPr/>
      <dgm:t>
        <a:bodyPr/>
        <a:lstStyle/>
        <a:p>
          <a:endParaRPr lang="en-US"/>
        </a:p>
      </dgm:t>
    </dgm:pt>
    <dgm:pt modelId="{EE1A4BAE-65CA-4D02-885F-D8847094810A}" type="pres">
      <dgm:prSet presAssocID="{038A323C-7B14-4248-8592-E68EFB0440E2}" presName="parTrans" presStyleCnt="0"/>
      <dgm:spPr/>
    </dgm:pt>
    <dgm:pt modelId="{453BE3E0-C666-4AEC-9FCE-71E31238C56B}" type="pres">
      <dgm:prSet presAssocID="{D5DB7945-3CF3-497C-96EE-C622C9261434}" presName="node" presStyleLbl="alignAccFollowNode1" presStyleIdx="6" presStyleCnt="9" custLinFactNeighborX="7711" custLinFactNeighborY="-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8AC6C-6E71-41A6-B436-3387BF6EB53C}" type="pres">
      <dgm:prSet presAssocID="{FA321900-D435-4D11-AFFC-98637706767D}" presName="sibTrans" presStyleCnt="0"/>
      <dgm:spPr/>
    </dgm:pt>
    <dgm:pt modelId="{88D5461C-DAF0-4C20-AB8B-7672FAFA97E8}" type="pres">
      <dgm:prSet presAssocID="{7C133D0F-E733-45F8-A05F-CFE8646F548D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C3E32-D500-4B24-B189-86309C6CB40F}" type="pres">
      <dgm:prSet presAssocID="{14E3EE3F-AB4D-4E14-B72C-E179EA671600}" presName="sibTrans" presStyleCnt="0"/>
      <dgm:spPr/>
    </dgm:pt>
    <dgm:pt modelId="{776C45E1-765E-41C2-9B94-A6686FDC8C2E}" type="pres">
      <dgm:prSet presAssocID="{D1096A49-3511-49C7-854D-B81943E53837}" presName="node" presStyleLbl="alignAccFollowNode1" presStyleIdx="8" presStyleCnt="9" custScaleX="163938" custScaleY="106835" custLinFactNeighborX="-8596" custLinFactNeighborY="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595B01-D8EE-44C3-B950-AF86157D748B}" type="presOf" srcId="{7C133D0F-E733-45F8-A05F-CFE8646F548D}" destId="{88D5461C-DAF0-4C20-AB8B-7672FAFA97E8}" srcOrd="0" destOrd="0" presId="urn:microsoft.com/office/officeart/2005/8/layout/lProcess3"/>
    <dgm:cxn modelId="{8CEB4895-AF20-4B79-A5FB-58DEED0117A6}" type="presOf" srcId="{4D1D816A-D25D-4613-AB64-A587733A4064}" destId="{E0C317E2-31BB-4336-A1B3-6C6B79E25950}" srcOrd="0" destOrd="0" presId="urn:microsoft.com/office/officeart/2005/8/layout/lProcess3"/>
    <dgm:cxn modelId="{A5D08586-E8EE-4994-BCB5-0A56791C4A95}" type="presOf" srcId="{D5DB7945-3CF3-497C-96EE-C622C9261434}" destId="{453BE3E0-C666-4AEC-9FCE-71E31238C56B}" srcOrd="0" destOrd="0" presId="urn:microsoft.com/office/officeart/2005/8/layout/lProcess3"/>
    <dgm:cxn modelId="{076D109A-1C1E-4E9A-A243-2C0AC400A7F7}" type="presOf" srcId="{4D7D8347-B457-4E42-B6FD-01C44F019D52}" destId="{B6C67C49-2675-445E-841F-A741E74247C2}" srcOrd="0" destOrd="0" presId="urn:microsoft.com/office/officeart/2005/8/layout/lProcess3"/>
    <dgm:cxn modelId="{D3D71B63-CE9D-4B89-A24C-A94805788C48}" type="presOf" srcId="{99F07DAE-4269-47B9-A7EA-FEBEAC6523DE}" destId="{14C1C6D3-5106-48DD-82E8-B0AB889DD75C}" srcOrd="0" destOrd="0" presId="urn:microsoft.com/office/officeart/2005/8/layout/lProcess3"/>
    <dgm:cxn modelId="{708C3C68-3FCD-4A68-B4CC-2FFA332A4CC9}" type="presOf" srcId="{136AAEDB-2EA6-47B5-8243-054780908987}" destId="{07E61989-F07F-4C98-A123-76453BF10714}" srcOrd="0" destOrd="0" presId="urn:microsoft.com/office/officeart/2005/8/layout/lProcess3"/>
    <dgm:cxn modelId="{58C62A27-3F18-49A0-A78E-0960A5EC645B}" type="presOf" srcId="{D1096A49-3511-49C7-854D-B81943E53837}" destId="{776C45E1-765E-41C2-9B94-A6686FDC8C2E}" srcOrd="0" destOrd="0" presId="urn:microsoft.com/office/officeart/2005/8/layout/lProcess3"/>
    <dgm:cxn modelId="{6470D53C-2D49-41CF-9DEC-3C65CA8C6611}" type="presOf" srcId="{DCA37894-BE5F-445A-9D59-9ADE3CA3F29D}" destId="{6C73CE77-F7B0-47C8-9927-A8F2C50A66B6}" srcOrd="0" destOrd="0" presId="urn:microsoft.com/office/officeart/2005/8/layout/lProcess3"/>
    <dgm:cxn modelId="{4C63C07A-3CA6-4BE2-95A5-F212CC9EE835}" srcId="{8CE95E65-73DD-4BDC-A797-6FF52B076875}" destId="{99F07DAE-4269-47B9-A7EA-FEBEAC6523DE}" srcOrd="2" destOrd="0" parTransId="{4646BEEB-6B9A-429F-9F2F-815292042F5B}" sibTransId="{0A54CBDD-B35B-49D9-BE2C-DEC5A582DDC3}"/>
    <dgm:cxn modelId="{44087D31-4036-4251-9D15-BA0C3985B84A}" srcId="{8A74BBF8-A812-40F8-8C9A-7B4D5ABBA10D}" destId="{87D84A7F-15E8-41BD-B395-AEFF20EB43B1}" srcOrd="2" destOrd="0" parTransId="{DD4FEFFB-AFE8-4A04-B548-498BA5EE16F0}" sibTransId="{54794922-EBE9-424E-A4EA-851D4DF0B4D1}"/>
    <dgm:cxn modelId="{0F356268-6BAF-42C1-B888-43C118C15E94}" srcId="{8A74BBF8-A812-40F8-8C9A-7B4D5ABBA10D}" destId="{DCA37894-BE5F-445A-9D59-9ADE3CA3F29D}" srcOrd="1" destOrd="0" parTransId="{AE10FC01-82EF-40B5-A43F-AAA0387E2211}" sibTransId="{C80BE94B-46BD-447A-97D2-8C071FE19368}"/>
    <dgm:cxn modelId="{2A6965F5-978D-4157-A8A5-FB7B6674079D}" srcId="{DCA37894-BE5F-445A-9D59-9ADE3CA3F29D}" destId="{4D7D8347-B457-4E42-B6FD-01C44F019D52}" srcOrd="1" destOrd="0" parTransId="{4BDE5DB4-2E47-40B4-A111-460F55CC5F69}" sibTransId="{647345A1-E4B1-471B-BC08-EFFF301519B8}"/>
    <dgm:cxn modelId="{9ACD4F94-F935-482E-8825-418081DA4DDD}" srcId="{8A74BBF8-A812-40F8-8C9A-7B4D5ABBA10D}" destId="{8CE95E65-73DD-4BDC-A797-6FF52B076875}" srcOrd="0" destOrd="0" parTransId="{69AC3238-66E9-4268-A598-E463143B48DC}" sibTransId="{FF0F9C18-56EF-4B22-ACA6-E5FD1648EB95}"/>
    <dgm:cxn modelId="{A45941ED-C35E-44C2-B291-7B8197BDFE12}" type="presOf" srcId="{87D84A7F-15E8-41BD-B395-AEFF20EB43B1}" destId="{C22292B6-E897-424C-9607-7FAB570BA158}" srcOrd="0" destOrd="0" presId="urn:microsoft.com/office/officeart/2005/8/layout/lProcess3"/>
    <dgm:cxn modelId="{96B9611B-9DB0-4F28-9B73-08EDCC2B2674}" srcId="{87D84A7F-15E8-41BD-B395-AEFF20EB43B1}" destId="{7C133D0F-E733-45F8-A05F-CFE8646F548D}" srcOrd="1" destOrd="0" parTransId="{29AFD401-292E-4F07-8629-F854A6612F21}" sibTransId="{14E3EE3F-AB4D-4E14-B72C-E179EA671600}"/>
    <dgm:cxn modelId="{C3650C77-F37C-481A-836F-4849438365C8}" srcId="{8CE95E65-73DD-4BDC-A797-6FF52B076875}" destId="{4D1D816A-D25D-4613-AB64-A587733A4064}" srcOrd="1" destOrd="0" parTransId="{F9D461D4-5E2B-4360-895A-E058B0C1EB5E}" sibTransId="{A080C19A-AD03-40A5-9605-4AE453F8001C}"/>
    <dgm:cxn modelId="{D17CF3AF-B3B2-4787-9F75-C1443D9DBA09}" srcId="{8CE95E65-73DD-4BDC-A797-6FF52B076875}" destId="{136AAEDB-2EA6-47B5-8243-054780908987}" srcOrd="0" destOrd="0" parTransId="{24F1F564-29BF-410C-A113-8AD175AE0140}" sibTransId="{445AEB60-4254-4625-A1C4-1F5993F24978}"/>
    <dgm:cxn modelId="{86805A13-6AB9-4FAC-9F3A-E34A5CEF031D}" type="presOf" srcId="{D5655DF9-5D15-4C52-83FD-D5B68753313F}" destId="{A2040EE6-BCE1-455C-8279-5F49C700C5F1}" srcOrd="0" destOrd="0" presId="urn:microsoft.com/office/officeart/2005/8/layout/lProcess3"/>
    <dgm:cxn modelId="{81AB136F-43A9-4E77-A7B1-E07C8089645B}" type="presOf" srcId="{8A74BBF8-A812-40F8-8C9A-7B4D5ABBA10D}" destId="{DFDE8708-33DC-4D81-822F-43C0E65BA91B}" srcOrd="0" destOrd="0" presId="urn:microsoft.com/office/officeart/2005/8/layout/lProcess3"/>
    <dgm:cxn modelId="{0B77CAA6-011A-41C0-BC23-A0EC1BD77EDE}" srcId="{DCA37894-BE5F-445A-9D59-9ADE3CA3F29D}" destId="{253A1B70-5F67-4F87-843E-79C72597C1F5}" srcOrd="0" destOrd="0" parTransId="{331E1E19-B97E-42DF-A7D8-2B1E5F35F907}" sibTransId="{57DD1B07-7E36-4247-8459-BE70C39A6D5E}"/>
    <dgm:cxn modelId="{14512CEF-D578-428C-8B4E-BAF9351B5D24}" type="presOf" srcId="{253A1B70-5F67-4F87-843E-79C72597C1F5}" destId="{66417B4B-985F-4118-8DAE-FCDF8D480690}" srcOrd="0" destOrd="0" presId="urn:microsoft.com/office/officeart/2005/8/layout/lProcess3"/>
    <dgm:cxn modelId="{E9AD0D16-1FD5-49B9-9005-D60D4B8DB59B}" srcId="{87D84A7F-15E8-41BD-B395-AEFF20EB43B1}" destId="{D5DB7945-3CF3-497C-96EE-C622C9261434}" srcOrd="0" destOrd="0" parTransId="{038A323C-7B14-4248-8592-E68EFB0440E2}" sibTransId="{FA321900-D435-4D11-AFFC-98637706767D}"/>
    <dgm:cxn modelId="{FCEEC83C-9F41-477A-A6BA-38F551BBAF51}" type="presOf" srcId="{8CE95E65-73DD-4BDC-A797-6FF52B076875}" destId="{4EC9EFAB-FC42-4354-8664-43A95A380485}" srcOrd="0" destOrd="0" presId="urn:microsoft.com/office/officeart/2005/8/layout/lProcess3"/>
    <dgm:cxn modelId="{8EABC48C-7A7F-45DB-B0A2-168642ECAA16}" srcId="{87D84A7F-15E8-41BD-B395-AEFF20EB43B1}" destId="{D1096A49-3511-49C7-854D-B81943E53837}" srcOrd="2" destOrd="0" parTransId="{BBE56F2B-380C-4432-846B-7B7D81D08FFA}" sibTransId="{256B5ABE-6113-445B-AF11-9FA3F740290A}"/>
    <dgm:cxn modelId="{5BA46E92-BC61-45C1-90FC-A0D96F011F8B}" srcId="{DCA37894-BE5F-445A-9D59-9ADE3CA3F29D}" destId="{D5655DF9-5D15-4C52-83FD-D5B68753313F}" srcOrd="2" destOrd="0" parTransId="{80CED249-85B7-4D41-B59F-7D0ED77B6656}" sibTransId="{D8D344CD-6F3D-4F51-9675-CB2F0A8E7E94}"/>
    <dgm:cxn modelId="{1A4E9EF9-388E-428B-8F90-51A84427CF0C}" type="presParOf" srcId="{DFDE8708-33DC-4D81-822F-43C0E65BA91B}" destId="{04DDEC43-7544-4791-8BB4-427A6B345B3F}" srcOrd="0" destOrd="0" presId="urn:microsoft.com/office/officeart/2005/8/layout/lProcess3"/>
    <dgm:cxn modelId="{80BB0A1D-8EF5-4769-88F0-DBEAC4241E44}" type="presParOf" srcId="{04DDEC43-7544-4791-8BB4-427A6B345B3F}" destId="{4EC9EFAB-FC42-4354-8664-43A95A380485}" srcOrd="0" destOrd="0" presId="urn:microsoft.com/office/officeart/2005/8/layout/lProcess3"/>
    <dgm:cxn modelId="{BA20E372-8C58-4ABB-A270-DAB6CE20366F}" type="presParOf" srcId="{04DDEC43-7544-4791-8BB4-427A6B345B3F}" destId="{1297614B-88BB-4E68-900A-924AADA35F2D}" srcOrd="1" destOrd="0" presId="urn:microsoft.com/office/officeart/2005/8/layout/lProcess3"/>
    <dgm:cxn modelId="{48315DF3-1B84-47F9-8454-4D718CB564C2}" type="presParOf" srcId="{04DDEC43-7544-4791-8BB4-427A6B345B3F}" destId="{07E61989-F07F-4C98-A123-76453BF10714}" srcOrd="2" destOrd="0" presId="urn:microsoft.com/office/officeart/2005/8/layout/lProcess3"/>
    <dgm:cxn modelId="{574A372A-88B1-42A3-A450-05F98D098D84}" type="presParOf" srcId="{04DDEC43-7544-4791-8BB4-427A6B345B3F}" destId="{19FBEE89-0C96-4666-8C82-89D6C615870C}" srcOrd="3" destOrd="0" presId="urn:microsoft.com/office/officeart/2005/8/layout/lProcess3"/>
    <dgm:cxn modelId="{556D21F4-B255-453B-9226-5674B7F1D381}" type="presParOf" srcId="{04DDEC43-7544-4791-8BB4-427A6B345B3F}" destId="{E0C317E2-31BB-4336-A1B3-6C6B79E25950}" srcOrd="4" destOrd="0" presId="urn:microsoft.com/office/officeart/2005/8/layout/lProcess3"/>
    <dgm:cxn modelId="{213376CE-E237-45B0-9974-10EC6D043AF5}" type="presParOf" srcId="{04DDEC43-7544-4791-8BB4-427A6B345B3F}" destId="{C72C7689-FFD5-4FF4-AA70-E85E5C724351}" srcOrd="5" destOrd="0" presId="urn:microsoft.com/office/officeart/2005/8/layout/lProcess3"/>
    <dgm:cxn modelId="{8E48EB64-7E39-43E4-868D-2B9E905576C0}" type="presParOf" srcId="{04DDEC43-7544-4791-8BB4-427A6B345B3F}" destId="{14C1C6D3-5106-48DD-82E8-B0AB889DD75C}" srcOrd="6" destOrd="0" presId="urn:microsoft.com/office/officeart/2005/8/layout/lProcess3"/>
    <dgm:cxn modelId="{C8912462-A543-4FD8-9AE0-F3D77525052D}" type="presParOf" srcId="{DFDE8708-33DC-4D81-822F-43C0E65BA91B}" destId="{05D3EAAE-746E-4DF6-8DE2-9B184E808206}" srcOrd="1" destOrd="0" presId="urn:microsoft.com/office/officeart/2005/8/layout/lProcess3"/>
    <dgm:cxn modelId="{DA5D6602-D17A-4655-86CD-53EE023672D2}" type="presParOf" srcId="{DFDE8708-33DC-4D81-822F-43C0E65BA91B}" destId="{29A384EB-17E3-4595-A9D5-703C7DD154F4}" srcOrd="2" destOrd="0" presId="urn:microsoft.com/office/officeart/2005/8/layout/lProcess3"/>
    <dgm:cxn modelId="{5DBA58EA-6BA1-418D-9228-8C8861CA32FE}" type="presParOf" srcId="{29A384EB-17E3-4595-A9D5-703C7DD154F4}" destId="{6C73CE77-F7B0-47C8-9927-A8F2C50A66B6}" srcOrd="0" destOrd="0" presId="urn:microsoft.com/office/officeart/2005/8/layout/lProcess3"/>
    <dgm:cxn modelId="{676FE9E9-AEBE-4C79-8C9A-5451ACA45B03}" type="presParOf" srcId="{29A384EB-17E3-4595-A9D5-703C7DD154F4}" destId="{EC370F2F-C4E3-41F1-A710-54D001DF2991}" srcOrd="1" destOrd="0" presId="urn:microsoft.com/office/officeart/2005/8/layout/lProcess3"/>
    <dgm:cxn modelId="{786E8DEC-0554-4089-A644-9EC1ECF44A49}" type="presParOf" srcId="{29A384EB-17E3-4595-A9D5-703C7DD154F4}" destId="{66417B4B-985F-4118-8DAE-FCDF8D480690}" srcOrd="2" destOrd="0" presId="urn:microsoft.com/office/officeart/2005/8/layout/lProcess3"/>
    <dgm:cxn modelId="{22B5C422-07DC-4AA8-AAEA-CC85E1E7F1EB}" type="presParOf" srcId="{29A384EB-17E3-4595-A9D5-703C7DD154F4}" destId="{96660CBF-AF1D-4367-A300-A532A41BCD4E}" srcOrd="3" destOrd="0" presId="urn:microsoft.com/office/officeart/2005/8/layout/lProcess3"/>
    <dgm:cxn modelId="{2B07057F-EBE8-4338-9B29-64253D154CEF}" type="presParOf" srcId="{29A384EB-17E3-4595-A9D5-703C7DD154F4}" destId="{B6C67C49-2675-445E-841F-A741E74247C2}" srcOrd="4" destOrd="0" presId="urn:microsoft.com/office/officeart/2005/8/layout/lProcess3"/>
    <dgm:cxn modelId="{DB5D9D47-4924-4C5F-8C02-083E5A108670}" type="presParOf" srcId="{29A384EB-17E3-4595-A9D5-703C7DD154F4}" destId="{2412C9B4-E4A0-4C11-8D96-FA928A33440B}" srcOrd="5" destOrd="0" presId="urn:microsoft.com/office/officeart/2005/8/layout/lProcess3"/>
    <dgm:cxn modelId="{0929AA69-FF1E-4DF3-9F55-74B807BB4430}" type="presParOf" srcId="{29A384EB-17E3-4595-A9D5-703C7DD154F4}" destId="{A2040EE6-BCE1-455C-8279-5F49C700C5F1}" srcOrd="6" destOrd="0" presId="urn:microsoft.com/office/officeart/2005/8/layout/lProcess3"/>
    <dgm:cxn modelId="{B23173B5-D5A1-4E9D-9EDC-80BA39B81E24}" type="presParOf" srcId="{DFDE8708-33DC-4D81-822F-43C0E65BA91B}" destId="{D8DC2D59-0291-4DC4-ACA9-E23091B63FC8}" srcOrd="3" destOrd="0" presId="urn:microsoft.com/office/officeart/2005/8/layout/lProcess3"/>
    <dgm:cxn modelId="{CDE5A193-4C5A-468A-BC84-45756549026A}" type="presParOf" srcId="{DFDE8708-33DC-4D81-822F-43C0E65BA91B}" destId="{1A0C1867-3B13-4FFF-B874-814FD0CB7DF1}" srcOrd="4" destOrd="0" presId="urn:microsoft.com/office/officeart/2005/8/layout/lProcess3"/>
    <dgm:cxn modelId="{1BCC6894-33FB-46BD-9657-B91AF1FCA25C}" type="presParOf" srcId="{1A0C1867-3B13-4FFF-B874-814FD0CB7DF1}" destId="{C22292B6-E897-424C-9607-7FAB570BA158}" srcOrd="0" destOrd="0" presId="urn:microsoft.com/office/officeart/2005/8/layout/lProcess3"/>
    <dgm:cxn modelId="{631858F2-2792-4690-A1B3-2F4857744B9A}" type="presParOf" srcId="{1A0C1867-3B13-4FFF-B874-814FD0CB7DF1}" destId="{EE1A4BAE-65CA-4D02-885F-D8847094810A}" srcOrd="1" destOrd="0" presId="urn:microsoft.com/office/officeart/2005/8/layout/lProcess3"/>
    <dgm:cxn modelId="{0C840E87-F225-4379-B0DA-D967B62BBC4D}" type="presParOf" srcId="{1A0C1867-3B13-4FFF-B874-814FD0CB7DF1}" destId="{453BE3E0-C666-4AEC-9FCE-71E31238C56B}" srcOrd="2" destOrd="0" presId="urn:microsoft.com/office/officeart/2005/8/layout/lProcess3"/>
    <dgm:cxn modelId="{A40BE06E-946D-4EEE-AFA6-2CA9D66194DF}" type="presParOf" srcId="{1A0C1867-3B13-4FFF-B874-814FD0CB7DF1}" destId="{3768AC6C-6E71-41A6-B436-3387BF6EB53C}" srcOrd="3" destOrd="0" presId="urn:microsoft.com/office/officeart/2005/8/layout/lProcess3"/>
    <dgm:cxn modelId="{2A4FE19A-F2A5-447C-BA5E-FD0711CA1CE3}" type="presParOf" srcId="{1A0C1867-3B13-4FFF-B874-814FD0CB7DF1}" destId="{88D5461C-DAF0-4C20-AB8B-7672FAFA97E8}" srcOrd="4" destOrd="0" presId="urn:microsoft.com/office/officeart/2005/8/layout/lProcess3"/>
    <dgm:cxn modelId="{8E3F33F4-272E-4774-B422-14FA57D42E69}" type="presParOf" srcId="{1A0C1867-3B13-4FFF-B874-814FD0CB7DF1}" destId="{C1BC3E32-D500-4B24-B189-86309C6CB40F}" srcOrd="5" destOrd="0" presId="urn:microsoft.com/office/officeart/2005/8/layout/lProcess3"/>
    <dgm:cxn modelId="{F57CB5C1-09E4-4A52-8B75-19554222A586}" type="presParOf" srcId="{1A0C1867-3B13-4FFF-B874-814FD0CB7DF1}" destId="{776C45E1-765E-41C2-9B94-A6686FDC8C2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3C58BDE-8818-401C-964E-24A0D782E1CA}" type="doc">
      <dgm:prSet loTypeId="urn:microsoft.com/office/officeart/2008/layout/VerticalCurv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10EA121C-799E-4AC6-85DF-21FDB044CA06}">
      <dgm:prSet phldrT="[Tekst]"/>
      <dgm:spPr/>
      <dgm:t>
        <a:bodyPr/>
        <a:lstStyle/>
        <a:p>
          <a:r>
            <a:rPr lang="pl-PL" b="1" dirty="0"/>
            <a:t>Plan działań krótkoterminowych</a:t>
          </a:r>
        </a:p>
        <a:p>
          <a:r>
            <a:rPr lang="pl-PL" b="1" dirty="0"/>
            <a:t>PDK</a:t>
          </a:r>
        </a:p>
      </dgm:t>
    </dgm:pt>
    <dgm:pt modelId="{BEBEE394-22D6-409A-B433-1D0ADAADA5CD}" type="parTrans" cxnId="{DF097636-5A48-4F4E-8E24-1711D4C77190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AA247BFA-B991-4970-B159-DB0433E27CBC}" type="sibTrans" cxnId="{DF097636-5A48-4F4E-8E24-1711D4C77190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CAA3C1FD-CA29-44E9-A5B2-1A5A66971FD8}" type="pres">
      <dgm:prSet presAssocID="{33C58BDE-8818-401C-964E-24A0D782E1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DA2885D-67FB-498A-AE49-6F2F7E66F2DE}" type="pres">
      <dgm:prSet presAssocID="{33C58BDE-8818-401C-964E-24A0D782E1CA}" presName="Name1" presStyleCnt="0"/>
      <dgm:spPr/>
    </dgm:pt>
    <dgm:pt modelId="{FC9E20B9-8910-40DC-B358-E98EF6CB20D4}" type="pres">
      <dgm:prSet presAssocID="{33C58BDE-8818-401C-964E-24A0D782E1CA}" presName="cycle" presStyleCnt="0"/>
      <dgm:spPr/>
    </dgm:pt>
    <dgm:pt modelId="{4B407EAC-5DFE-4F3D-A86D-F9FA7E0D0F13}" type="pres">
      <dgm:prSet presAssocID="{33C58BDE-8818-401C-964E-24A0D782E1CA}" presName="srcNode" presStyleLbl="node1" presStyleIdx="0" presStyleCnt="1"/>
      <dgm:spPr/>
    </dgm:pt>
    <dgm:pt modelId="{22CE1E83-EED5-4401-9885-37391FBF6F4D}" type="pres">
      <dgm:prSet presAssocID="{33C58BDE-8818-401C-964E-24A0D782E1CA}" presName="conn" presStyleLbl="parChTrans1D2" presStyleIdx="0" presStyleCnt="1"/>
      <dgm:spPr/>
      <dgm:t>
        <a:bodyPr/>
        <a:lstStyle/>
        <a:p>
          <a:endParaRPr lang="en-US"/>
        </a:p>
      </dgm:t>
    </dgm:pt>
    <dgm:pt modelId="{D2ABAC83-3715-4A15-8CAB-825F639AAB44}" type="pres">
      <dgm:prSet presAssocID="{33C58BDE-8818-401C-964E-24A0D782E1CA}" presName="extraNode" presStyleLbl="node1" presStyleIdx="0" presStyleCnt="1"/>
      <dgm:spPr/>
    </dgm:pt>
    <dgm:pt modelId="{1BE33487-3EC9-4F33-B307-0C795208B85C}" type="pres">
      <dgm:prSet presAssocID="{33C58BDE-8818-401C-964E-24A0D782E1CA}" presName="dstNode" presStyleLbl="node1" presStyleIdx="0" presStyleCnt="1"/>
      <dgm:spPr/>
    </dgm:pt>
    <dgm:pt modelId="{BB7E2C8E-C4D7-4099-8896-D5D1F993E644}" type="pres">
      <dgm:prSet presAssocID="{10EA121C-799E-4AC6-85DF-21FDB044CA0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C78B0-DEC4-41D6-8DF5-5C7B8B736D0A}" type="pres">
      <dgm:prSet presAssocID="{10EA121C-799E-4AC6-85DF-21FDB044CA06}" presName="accent_1" presStyleCnt="0"/>
      <dgm:spPr/>
    </dgm:pt>
    <dgm:pt modelId="{1A38A80A-E4DD-4CEE-9D6C-12F920C9697D}" type="pres">
      <dgm:prSet presAssocID="{10EA121C-799E-4AC6-85DF-21FDB044CA06}" presName="accentRepeatNode" presStyleLbl="solidFgAcc1" presStyleIdx="0" presStyleCnt="1"/>
      <dgm:spPr/>
    </dgm:pt>
  </dgm:ptLst>
  <dgm:cxnLst>
    <dgm:cxn modelId="{DF097636-5A48-4F4E-8E24-1711D4C77190}" srcId="{33C58BDE-8818-401C-964E-24A0D782E1CA}" destId="{10EA121C-799E-4AC6-85DF-21FDB044CA06}" srcOrd="0" destOrd="0" parTransId="{BEBEE394-22D6-409A-B433-1D0ADAADA5CD}" sibTransId="{AA247BFA-B991-4970-B159-DB0433E27CBC}"/>
    <dgm:cxn modelId="{399491F8-45B1-4943-AA28-02CF19A347D7}" type="presOf" srcId="{AA247BFA-B991-4970-B159-DB0433E27CBC}" destId="{22CE1E83-EED5-4401-9885-37391FBF6F4D}" srcOrd="0" destOrd="0" presId="urn:microsoft.com/office/officeart/2008/layout/VerticalCurvedList"/>
    <dgm:cxn modelId="{2463B2EB-697E-4FC8-AF9E-524D6FAD65AB}" type="presOf" srcId="{10EA121C-799E-4AC6-85DF-21FDB044CA06}" destId="{BB7E2C8E-C4D7-4099-8896-D5D1F993E644}" srcOrd="0" destOrd="0" presId="urn:microsoft.com/office/officeart/2008/layout/VerticalCurvedList"/>
    <dgm:cxn modelId="{7C98266A-B98F-4DF1-B6BA-F8173D5FCCF4}" type="presOf" srcId="{33C58BDE-8818-401C-964E-24A0D782E1CA}" destId="{CAA3C1FD-CA29-44E9-A5B2-1A5A66971FD8}" srcOrd="0" destOrd="0" presId="urn:microsoft.com/office/officeart/2008/layout/VerticalCurvedList"/>
    <dgm:cxn modelId="{4A9EC53B-5AE4-4A58-910C-45ABEF705998}" type="presParOf" srcId="{CAA3C1FD-CA29-44E9-A5B2-1A5A66971FD8}" destId="{1DA2885D-67FB-498A-AE49-6F2F7E66F2DE}" srcOrd="0" destOrd="0" presId="urn:microsoft.com/office/officeart/2008/layout/VerticalCurvedList"/>
    <dgm:cxn modelId="{814DCC9B-9F04-432A-90C3-CA4E2FA2343F}" type="presParOf" srcId="{1DA2885D-67FB-498A-AE49-6F2F7E66F2DE}" destId="{FC9E20B9-8910-40DC-B358-E98EF6CB20D4}" srcOrd="0" destOrd="0" presId="urn:microsoft.com/office/officeart/2008/layout/VerticalCurvedList"/>
    <dgm:cxn modelId="{F766A8CB-0F54-4398-BA8D-3A8747F2750D}" type="presParOf" srcId="{FC9E20B9-8910-40DC-B358-E98EF6CB20D4}" destId="{4B407EAC-5DFE-4F3D-A86D-F9FA7E0D0F13}" srcOrd="0" destOrd="0" presId="urn:microsoft.com/office/officeart/2008/layout/VerticalCurvedList"/>
    <dgm:cxn modelId="{AB1BE915-C504-4BCA-964D-2531614AE1B3}" type="presParOf" srcId="{FC9E20B9-8910-40DC-B358-E98EF6CB20D4}" destId="{22CE1E83-EED5-4401-9885-37391FBF6F4D}" srcOrd="1" destOrd="0" presId="urn:microsoft.com/office/officeart/2008/layout/VerticalCurvedList"/>
    <dgm:cxn modelId="{4B43CAD7-CBF9-4EDB-BF09-A930BF6C7246}" type="presParOf" srcId="{FC9E20B9-8910-40DC-B358-E98EF6CB20D4}" destId="{D2ABAC83-3715-4A15-8CAB-825F639AAB44}" srcOrd="2" destOrd="0" presId="urn:microsoft.com/office/officeart/2008/layout/VerticalCurvedList"/>
    <dgm:cxn modelId="{0473ECE6-CFB4-454B-8F86-54E8A0B437B2}" type="presParOf" srcId="{FC9E20B9-8910-40DC-B358-E98EF6CB20D4}" destId="{1BE33487-3EC9-4F33-B307-0C795208B85C}" srcOrd="3" destOrd="0" presId="urn:microsoft.com/office/officeart/2008/layout/VerticalCurvedList"/>
    <dgm:cxn modelId="{44EC7E60-4026-4FCE-AA8B-E93EA6CF0422}" type="presParOf" srcId="{1DA2885D-67FB-498A-AE49-6F2F7E66F2DE}" destId="{BB7E2C8E-C4D7-4099-8896-D5D1F993E644}" srcOrd="1" destOrd="0" presId="urn:microsoft.com/office/officeart/2008/layout/VerticalCurvedList"/>
    <dgm:cxn modelId="{E9EF8EB6-9BF6-460A-8ADA-50DBFBD2C0D5}" type="presParOf" srcId="{1DA2885D-67FB-498A-AE49-6F2F7E66F2DE}" destId="{52FC78B0-DEC4-41D6-8DF5-5C7B8B736D0A}" srcOrd="2" destOrd="0" presId="urn:microsoft.com/office/officeart/2008/layout/VerticalCurvedList"/>
    <dgm:cxn modelId="{A3827CFB-2689-45D9-8136-8BDE882FE120}" type="presParOf" srcId="{52FC78B0-DEC4-41D6-8DF5-5C7B8B736D0A}" destId="{1A38A80A-E4DD-4CEE-9D6C-12F920C969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D486E61-48DC-4F72-84AC-531D7C624C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6E61FF8-EE4A-41A5-9797-BD33BF32EB7F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2800" b="1" dirty="0">
              <a:solidFill>
                <a:srgbClr val="000000"/>
              </a:solidFill>
            </a:rPr>
            <a:t>I POZIOM ostrzegania</a:t>
          </a:r>
        </a:p>
      </dgm:t>
    </dgm:pt>
    <dgm:pt modelId="{0DABDCBE-DB43-4657-AABF-54F8849CEB14}" type="parTrans" cxnId="{D241EF1E-EF61-4057-B72C-F40BFAA63431}">
      <dgm:prSet/>
      <dgm:spPr/>
      <dgm:t>
        <a:bodyPr/>
        <a:lstStyle/>
        <a:p>
          <a:endParaRPr lang="pl-PL"/>
        </a:p>
      </dgm:t>
    </dgm:pt>
    <dgm:pt modelId="{208EAFE8-D54B-4F7B-AC3C-62FAD13608D8}" type="sibTrans" cxnId="{D241EF1E-EF61-4057-B72C-F40BFAA63431}">
      <dgm:prSet/>
      <dgm:spPr/>
      <dgm:t>
        <a:bodyPr/>
        <a:lstStyle/>
        <a:p>
          <a:endParaRPr lang="pl-PL"/>
        </a:p>
      </dgm:t>
    </dgm:pt>
    <dgm:pt modelId="{59051A1E-3C23-4877-AC5B-924F93252D5C}">
      <dgm:prSet/>
      <dgm:spPr/>
      <dgm:t>
        <a:bodyPr/>
        <a:lstStyle/>
        <a:p>
          <a:pPr algn="l">
            <a:buNone/>
          </a:pPr>
          <a:r>
            <a:rPr lang="pl-PL" b="1" dirty="0"/>
            <a:t>Warunek ogłoszenia - </a:t>
          </a:r>
          <a:r>
            <a:rPr lang="pl-PL" b="0" dirty="0"/>
            <a:t>po uzyskaniu z Wojewódzkiego Inspektoratu Ochrony Środowiska informacji o ryzyku wystąpienia przekroczenia średniego rocznego poziomu docelowego benzo(a)pirenu</a:t>
          </a:r>
        </a:p>
      </dgm:t>
    </dgm:pt>
    <dgm:pt modelId="{06E8AD91-7134-4470-84D3-E90BEB8F355E}" type="parTrans" cxnId="{95B50BD2-4859-408D-BDB4-C088502B5690}">
      <dgm:prSet/>
      <dgm:spPr/>
      <dgm:t>
        <a:bodyPr/>
        <a:lstStyle/>
        <a:p>
          <a:endParaRPr lang="pl-PL"/>
        </a:p>
      </dgm:t>
    </dgm:pt>
    <dgm:pt modelId="{88AE7F18-A3B1-4A6D-928E-F89BD7517867}" type="sibTrans" cxnId="{95B50BD2-4859-408D-BDB4-C088502B5690}">
      <dgm:prSet/>
      <dgm:spPr/>
      <dgm:t>
        <a:bodyPr/>
        <a:lstStyle/>
        <a:p>
          <a:endParaRPr lang="pl-PL"/>
        </a:p>
      </dgm:t>
    </dgm:pt>
    <dgm:pt modelId="{68E9AA81-B9A5-41F2-B160-2CB0D79A4254}">
      <dgm:prSet/>
      <dgm:spPr/>
      <dgm:t>
        <a:bodyPr/>
        <a:lstStyle/>
        <a:p>
          <a:pPr algn="l">
            <a:buNone/>
          </a:pPr>
          <a:r>
            <a:rPr lang="pl-PL" b="1" dirty="0"/>
            <a:t>Odbiorcy ogłoszenia - </a:t>
          </a:r>
          <a:r>
            <a:rPr lang="pl-PL" dirty="0"/>
            <a:t>Zarząd Województwa oraz komórka organizacyjna Urzędu Marszałkowskiego odpowiedzialna za realizację zadań z zakresu programu ochrony powietrza, Główny Inspektorat Ochrony Środowiska, Wojewódzkie Centrum Zarządzania Kryzysowego, Urząd Miasta Zielona Góra</a:t>
          </a:r>
          <a:endParaRPr lang="pl-PL" b="1" dirty="0"/>
        </a:p>
      </dgm:t>
    </dgm:pt>
    <dgm:pt modelId="{7D22D8B7-40B6-4F0A-B0F1-68C065C8FF1F}" type="parTrans" cxnId="{87B85338-518C-4386-9F63-1B2190A0DC51}">
      <dgm:prSet/>
      <dgm:spPr/>
      <dgm:t>
        <a:bodyPr/>
        <a:lstStyle/>
        <a:p>
          <a:endParaRPr lang="pl-PL"/>
        </a:p>
      </dgm:t>
    </dgm:pt>
    <dgm:pt modelId="{510B6CB1-359B-446D-BCFE-B2545181029B}" type="sibTrans" cxnId="{87B85338-518C-4386-9F63-1B2190A0DC51}">
      <dgm:prSet/>
      <dgm:spPr/>
      <dgm:t>
        <a:bodyPr/>
        <a:lstStyle/>
        <a:p>
          <a:endParaRPr lang="pl-PL"/>
        </a:p>
      </dgm:t>
    </dgm:pt>
    <dgm:pt modelId="{8A7A680F-D81B-4F65-B4F8-B0B494726D56}">
      <dgm:prSet/>
      <dgm:spPr/>
      <dgm:t>
        <a:bodyPr/>
        <a:lstStyle/>
        <a:p>
          <a:pPr algn="l">
            <a:buNone/>
          </a:pPr>
          <a:r>
            <a:rPr lang="pl-PL" b="1" dirty="0"/>
            <a:t>Termin obowiązywania ogłoszenia - </a:t>
          </a:r>
          <a:r>
            <a:rPr lang="pl-PL" b="0" dirty="0"/>
            <a:t>do końca roku kalendarzowego</a:t>
          </a:r>
        </a:p>
      </dgm:t>
    </dgm:pt>
    <dgm:pt modelId="{3A9563D4-3FAA-492A-96A3-22F5D18223BF}" type="parTrans" cxnId="{1B21655C-684E-4707-B051-AE4C110A3D8B}">
      <dgm:prSet/>
      <dgm:spPr/>
      <dgm:t>
        <a:bodyPr/>
        <a:lstStyle/>
        <a:p>
          <a:endParaRPr lang="pl-PL"/>
        </a:p>
      </dgm:t>
    </dgm:pt>
    <dgm:pt modelId="{CA399DDB-FDC1-4FA6-9CBB-F341EB16038F}" type="sibTrans" cxnId="{1B21655C-684E-4707-B051-AE4C110A3D8B}">
      <dgm:prSet/>
      <dgm:spPr/>
      <dgm:t>
        <a:bodyPr/>
        <a:lstStyle/>
        <a:p>
          <a:endParaRPr lang="pl-PL"/>
        </a:p>
      </dgm:t>
    </dgm:pt>
    <dgm:pt modelId="{0176B867-5DFF-4994-8AD9-7BA1A5BF785B}" type="pres">
      <dgm:prSet presAssocID="{7D486E61-48DC-4F72-84AC-531D7C624C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F0F9B-AF7B-418E-BE8B-CA5AF9551989}" type="pres">
      <dgm:prSet presAssocID="{56E61FF8-EE4A-41A5-9797-BD33BF32EB7F}" presName="parentText" presStyleLbl="node1" presStyleIdx="0" presStyleCnt="1" custLinFactNeighborX="-551" custLinFactNeighborY="-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A3D31-C74F-4516-B96E-2FE97C2FFC04}" type="pres">
      <dgm:prSet presAssocID="{56E61FF8-EE4A-41A5-9797-BD33BF32EB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8B5C0-CE71-4653-BB5C-EFC23B3BCCCC}" type="presOf" srcId="{7D486E61-48DC-4F72-84AC-531D7C624C87}" destId="{0176B867-5DFF-4994-8AD9-7BA1A5BF785B}" srcOrd="0" destOrd="0" presId="urn:microsoft.com/office/officeart/2005/8/layout/vList2"/>
    <dgm:cxn modelId="{F9CA5D28-1B4D-4129-B928-38586613237E}" type="presOf" srcId="{59051A1E-3C23-4877-AC5B-924F93252D5C}" destId="{510A3D31-C74F-4516-B96E-2FE97C2FFC04}" srcOrd="0" destOrd="0" presId="urn:microsoft.com/office/officeart/2005/8/layout/vList2"/>
    <dgm:cxn modelId="{1B21655C-684E-4707-B051-AE4C110A3D8B}" srcId="{56E61FF8-EE4A-41A5-9797-BD33BF32EB7F}" destId="{8A7A680F-D81B-4F65-B4F8-B0B494726D56}" srcOrd="2" destOrd="0" parTransId="{3A9563D4-3FAA-492A-96A3-22F5D18223BF}" sibTransId="{CA399DDB-FDC1-4FA6-9CBB-F341EB16038F}"/>
    <dgm:cxn modelId="{87B85338-518C-4386-9F63-1B2190A0DC51}" srcId="{56E61FF8-EE4A-41A5-9797-BD33BF32EB7F}" destId="{68E9AA81-B9A5-41F2-B160-2CB0D79A4254}" srcOrd="1" destOrd="0" parTransId="{7D22D8B7-40B6-4F0A-B0F1-68C065C8FF1F}" sibTransId="{510B6CB1-359B-446D-BCFE-B2545181029B}"/>
    <dgm:cxn modelId="{95B50BD2-4859-408D-BDB4-C088502B5690}" srcId="{56E61FF8-EE4A-41A5-9797-BD33BF32EB7F}" destId="{59051A1E-3C23-4877-AC5B-924F93252D5C}" srcOrd="0" destOrd="0" parTransId="{06E8AD91-7134-4470-84D3-E90BEB8F355E}" sibTransId="{88AE7F18-A3B1-4A6D-928E-F89BD7517867}"/>
    <dgm:cxn modelId="{4D30A58E-9176-4020-B66C-6B7FCFFDD7EF}" type="presOf" srcId="{56E61FF8-EE4A-41A5-9797-BD33BF32EB7F}" destId="{7C3F0F9B-AF7B-418E-BE8B-CA5AF9551989}" srcOrd="0" destOrd="0" presId="urn:microsoft.com/office/officeart/2005/8/layout/vList2"/>
    <dgm:cxn modelId="{D241EF1E-EF61-4057-B72C-F40BFAA63431}" srcId="{7D486E61-48DC-4F72-84AC-531D7C624C87}" destId="{56E61FF8-EE4A-41A5-9797-BD33BF32EB7F}" srcOrd="0" destOrd="0" parTransId="{0DABDCBE-DB43-4657-AABF-54F8849CEB14}" sibTransId="{208EAFE8-D54B-4F7B-AC3C-62FAD13608D8}"/>
    <dgm:cxn modelId="{0EB5877D-9A67-42BF-8D14-37A6AC2B6D98}" type="presOf" srcId="{68E9AA81-B9A5-41F2-B160-2CB0D79A4254}" destId="{510A3D31-C74F-4516-B96E-2FE97C2FFC04}" srcOrd="0" destOrd="1" presId="urn:microsoft.com/office/officeart/2005/8/layout/vList2"/>
    <dgm:cxn modelId="{89F2C0BF-614A-4484-8188-FACBB6B3EAF7}" type="presOf" srcId="{8A7A680F-D81B-4F65-B4F8-B0B494726D56}" destId="{510A3D31-C74F-4516-B96E-2FE97C2FFC04}" srcOrd="0" destOrd="2" presId="urn:microsoft.com/office/officeart/2005/8/layout/vList2"/>
    <dgm:cxn modelId="{33BD106F-9B13-4510-ABCA-2880BD299279}" type="presParOf" srcId="{0176B867-5DFF-4994-8AD9-7BA1A5BF785B}" destId="{7C3F0F9B-AF7B-418E-BE8B-CA5AF9551989}" srcOrd="0" destOrd="0" presId="urn:microsoft.com/office/officeart/2005/8/layout/vList2"/>
    <dgm:cxn modelId="{DD6157A5-443E-43C6-836A-78D7AEA5EF78}" type="presParOf" srcId="{0176B867-5DFF-4994-8AD9-7BA1A5BF785B}" destId="{510A3D31-C74F-4516-B96E-2FE97C2FFC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D486E61-48DC-4F72-84AC-531D7C624C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6E61FF8-EE4A-41A5-9797-BD33BF32EB7F}">
      <dgm:prSet phldrT="[Tekst]"/>
      <dgm:spPr>
        <a:solidFill>
          <a:srgbClr val="FFFF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 POZIOM ostrzegania</a:t>
          </a:r>
        </a:p>
      </dgm:t>
    </dgm:pt>
    <dgm:pt modelId="{0DABDCBE-DB43-4657-AABF-54F8849CEB14}" type="parTrans" cxnId="{D241EF1E-EF61-4057-B72C-F40BFAA63431}">
      <dgm:prSet/>
      <dgm:spPr/>
      <dgm:t>
        <a:bodyPr/>
        <a:lstStyle/>
        <a:p>
          <a:endParaRPr lang="pl-PL"/>
        </a:p>
      </dgm:t>
    </dgm:pt>
    <dgm:pt modelId="{208EAFE8-D54B-4F7B-AC3C-62FAD13608D8}" type="sibTrans" cxnId="{D241EF1E-EF61-4057-B72C-F40BFAA63431}">
      <dgm:prSet/>
      <dgm:spPr/>
      <dgm:t>
        <a:bodyPr/>
        <a:lstStyle/>
        <a:p>
          <a:endParaRPr lang="pl-PL"/>
        </a:p>
      </dgm:t>
    </dgm:pt>
    <dgm:pt modelId="{59051A1E-3C23-4877-AC5B-924F93252D5C}">
      <dgm:prSet/>
      <dgm:spPr/>
      <dgm:t>
        <a:bodyPr/>
        <a:lstStyle/>
        <a:p>
          <a:pPr>
            <a:buNone/>
          </a:pPr>
          <a:r>
            <a:rPr lang="pl-PL" b="1" dirty="0"/>
            <a:t>Podejmowane środki informacyjne:</a:t>
          </a:r>
          <a:endParaRPr lang="pl-PL" b="0" dirty="0"/>
        </a:p>
      </dgm:t>
    </dgm:pt>
    <dgm:pt modelId="{06E8AD91-7134-4470-84D3-E90BEB8F355E}" type="parTrans" cxnId="{95B50BD2-4859-408D-BDB4-C088502B5690}">
      <dgm:prSet/>
      <dgm:spPr/>
      <dgm:t>
        <a:bodyPr/>
        <a:lstStyle/>
        <a:p>
          <a:endParaRPr lang="pl-PL"/>
        </a:p>
      </dgm:t>
    </dgm:pt>
    <dgm:pt modelId="{88AE7F18-A3B1-4A6D-928E-F89BD7517867}" type="sibTrans" cxnId="{95B50BD2-4859-408D-BDB4-C088502B5690}">
      <dgm:prSet/>
      <dgm:spPr/>
      <dgm:t>
        <a:bodyPr/>
        <a:lstStyle/>
        <a:p>
          <a:endParaRPr lang="pl-PL"/>
        </a:p>
      </dgm:t>
    </dgm:pt>
    <dgm:pt modelId="{2209920B-4CF9-46EC-8555-932819ADBDAF}">
      <dgm:prSet/>
      <dgm:spPr/>
      <dgm:t>
        <a:bodyPr/>
        <a:lstStyle/>
        <a:p>
          <a:r>
            <a:rPr lang="pl-PL" dirty="0"/>
            <a:t>umieszczenie na stronach Lubuskiego Urzędu Wojewódzkiego, Urzędu Miasta Zielona Góra (Wydziału Zarządzania Kryzysowego) informacji o ogłoszeniu I poziomu ostrzegania. Informacja powinna być tam umieszczona do czasu zmiany ogłoszenia przez Zespół Zarządzania Kryzysowego.</a:t>
          </a:r>
        </a:p>
      </dgm:t>
    </dgm:pt>
    <dgm:pt modelId="{6885456A-8A79-4C36-BA90-6E0F6708C71D}" type="parTrans" cxnId="{9D6B988D-5537-4C59-934D-25FC968358F2}">
      <dgm:prSet/>
      <dgm:spPr/>
      <dgm:t>
        <a:bodyPr/>
        <a:lstStyle/>
        <a:p>
          <a:endParaRPr lang="pl-PL"/>
        </a:p>
      </dgm:t>
    </dgm:pt>
    <dgm:pt modelId="{FC0812A6-5E41-4BF0-A8E5-8A80526AB426}" type="sibTrans" cxnId="{9D6B988D-5537-4C59-934D-25FC968358F2}">
      <dgm:prSet/>
      <dgm:spPr/>
      <dgm:t>
        <a:bodyPr/>
        <a:lstStyle/>
        <a:p>
          <a:endParaRPr lang="pl-PL"/>
        </a:p>
      </dgm:t>
    </dgm:pt>
    <dgm:pt modelId="{C9075AE8-8392-4572-99CB-85CBFF399980}">
      <dgm:prSet/>
      <dgm:spPr/>
      <dgm:t>
        <a:bodyPr/>
        <a:lstStyle/>
        <a:p>
          <a:r>
            <a:rPr lang="pl-PL" dirty="0"/>
            <a:t>przekazanie informacji Głównemu Inspektorowi Ochrony Środowiska za pomocą bazy „Poziomy Alarmowe”.</a:t>
          </a:r>
        </a:p>
      </dgm:t>
    </dgm:pt>
    <dgm:pt modelId="{2B7612E9-04CC-4E45-8083-49C2CEDE40BF}" type="parTrans" cxnId="{03A0E7F4-FC87-433A-98C9-E59B3C90C96C}">
      <dgm:prSet/>
      <dgm:spPr/>
      <dgm:t>
        <a:bodyPr/>
        <a:lstStyle/>
        <a:p>
          <a:endParaRPr lang="pl-PL"/>
        </a:p>
      </dgm:t>
    </dgm:pt>
    <dgm:pt modelId="{CDA71F94-0277-4126-8A82-217D20AC8491}" type="sibTrans" cxnId="{03A0E7F4-FC87-433A-98C9-E59B3C90C96C}">
      <dgm:prSet/>
      <dgm:spPr/>
      <dgm:t>
        <a:bodyPr/>
        <a:lstStyle/>
        <a:p>
          <a:endParaRPr lang="pl-PL"/>
        </a:p>
      </dgm:t>
    </dgm:pt>
    <dgm:pt modelId="{E3898984-FA5C-4F2F-BEE0-43C5873F4CF3}">
      <dgm:prSet/>
      <dgm:spPr/>
      <dgm:t>
        <a:bodyPr/>
        <a:lstStyle/>
        <a:p>
          <a:pPr>
            <a:buNone/>
          </a:pPr>
          <a:r>
            <a:rPr lang="pl-PL" dirty="0"/>
            <a:t>WIOŚ w Zielonej Górze przekazuje w uzgodniony sposób informacje o prognozowanej lub zaistniałej sytuacji do Wojewódzkiego Centrum Zarządzania Kryzysowego (Zastępcy Przewodniczącego WCZK) i Zarządu Województwa.</a:t>
          </a:r>
          <a:endParaRPr lang="pl-PL" b="0" dirty="0"/>
        </a:p>
      </dgm:t>
    </dgm:pt>
    <dgm:pt modelId="{C52C9A02-2D8A-4777-A214-665FC6061717}" type="parTrans" cxnId="{FEE894B8-4F27-4791-B94F-97A1943E68FC}">
      <dgm:prSet/>
      <dgm:spPr/>
      <dgm:t>
        <a:bodyPr/>
        <a:lstStyle/>
        <a:p>
          <a:endParaRPr lang="pl-PL"/>
        </a:p>
      </dgm:t>
    </dgm:pt>
    <dgm:pt modelId="{EE9DAA98-810B-4563-80E8-0720095D386C}" type="sibTrans" cxnId="{FEE894B8-4F27-4791-B94F-97A1943E68FC}">
      <dgm:prSet/>
      <dgm:spPr/>
      <dgm:t>
        <a:bodyPr/>
        <a:lstStyle/>
        <a:p>
          <a:endParaRPr lang="pl-PL"/>
        </a:p>
      </dgm:t>
    </dgm:pt>
    <dgm:pt modelId="{15195597-B47A-4338-9788-C418C62A9044}">
      <dgm:prSet/>
      <dgm:spPr/>
      <dgm:t>
        <a:bodyPr/>
        <a:lstStyle/>
        <a:p>
          <a:pPr>
            <a:buNone/>
          </a:pPr>
          <a:r>
            <a:rPr lang="pl-PL" dirty="0"/>
            <a:t>Wojewódzkie Centrum Zarządzania Kryzysowego (WCZK) przekazuje informację o ogłoszeniu I poziomu ostrzegania do Centrum Zarządzania Kryzysowego Urzędu Miasta Zielona Góra.</a:t>
          </a:r>
          <a:endParaRPr lang="pl-PL" b="0" dirty="0"/>
        </a:p>
      </dgm:t>
    </dgm:pt>
    <dgm:pt modelId="{60DBFA46-B42C-4620-9890-A9A57D1A4EE9}" type="parTrans" cxnId="{E94DE1BE-9E7B-4428-9734-EFA3E2438155}">
      <dgm:prSet/>
      <dgm:spPr/>
      <dgm:t>
        <a:bodyPr/>
        <a:lstStyle/>
        <a:p>
          <a:endParaRPr lang="pl-PL"/>
        </a:p>
      </dgm:t>
    </dgm:pt>
    <dgm:pt modelId="{D6A7599A-6E98-41C8-AD10-E87C9C93D8E8}" type="sibTrans" cxnId="{E94DE1BE-9E7B-4428-9734-EFA3E2438155}">
      <dgm:prSet/>
      <dgm:spPr/>
      <dgm:t>
        <a:bodyPr/>
        <a:lstStyle/>
        <a:p>
          <a:endParaRPr lang="pl-PL"/>
        </a:p>
      </dgm:t>
    </dgm:pt>
    <dgm:pt modelId="{957DA1DB-35A7-422A-B38F-7779B8C3D6F2}">
      <dgm:prSet/>
      <dgm:spPr/>
      <dgm:t>
        <a:bodyPr/>
        <a:lstStyle/>
        <a:p>
          <a:pPr>
            <a:buNone/>
          </a:pPr>
          <a:r>
            <a:rPr lang="pl-PL" dirty="0"/>
            <a:t>Informacja jest przekazywana poprzez:</a:t>
          </a:r>
          <a:endParaRPr lang="pl-PL" b="0" dirty="0"/>
        </a:p>
      </dgm:t>
    </dgm:pt>
    <dgm:pt modelId="{06A5718C-CBE9-409B-AB93-2203972A987A}" type="parTrans" cxnId="{EF26FA59-CE17-4929-890F-897F9F5CD972}">
      <dgm:prSet/>
      <dgm:spPr/>
      <dgm:t>
        <a:bodyPr/>
        <a:lstStyle/>
        <a:p>
          <a:endParaRPr lang="pl-PL"/>
        </a:p>
      </dgm:t>
    </dgm:pt>
    <dgm:pt modelId="{2F16319E-3D62-49E6-9763-4CF7D80CC7D5}" type="sibTrans" cxnId="{EF26FA59-CE17-4929-890F-897F9F5CD972}">
      <dgm:prSet/>
      <dgm:spPr/>
      <dgm:t>
        <a:bodyPr/>
        <a:lstStyle/>
        <a:p>
          <a:endParaRPr lang="pl-PL"/>
        </a:p>
      </dgm:t>
    </dgm:pt>
    <dgm:pt modelId="{0176B867-5DFF-4994-8AD9-7BA1A5BF785B}" type="pres">
      <dgm:prSet presAssocID="{7D486E61-48DC-4F72-84AC-531D7C624C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F0F9B-AF7B-418E-BE8B-CA5AF9551989}" type="pres">
      <dgm:prSet presAssocID="{56E61FF8-EE4A-41A5-9797-BD33BF32EB7F}" presName="parentText" presStyleLbl="node1" presStyleIdx="0" presStyleCnt="1" custLinFactNeighborX="-551" custLinFactNeighborY="-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A3D31-C74F-4516-B96E-2FE97C2FFC04}" type="pres">
      <dgm:prSet presAssocID="{56E61FF8-EE4A-41A5-9797-BD33BF32EB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E894B8-4F27-4791-B94F-97A1943E68FC}" srcId="{56E61FF8-EE4A-41A5-9797-BD33BF32EB7F}" destId="{E3898984-FA5C-4F2F-BEE0-43C5873F4CF3}" srcOrd="1" destOrd="0" parTransId="{C52C9A02-2D8A-4777-A214-665FC6061717}" sibTransId="{EE9DAA98-810B-4563-80E8-0720095D386C}"/>
    <dgm:cxn modelId="{EFBE0FAD-42E5-46B9-9439-FF15547F12D3}" type="presOf" srcId="{15195597-B47A-4338-9788-C418C62A9044}" destId="{510A3D31-C74F-4516-B96E-2FE97C2FFC04}" srcOrd="0" destOrd="2" presId="urn:microsoft.com/office/officeart/2005/8/layout/vList2"/>
    <dgm:cxn modelId="{D61CB1C8-95DC-4C42-8F37-89E94D44CD84}" type="presOf" srcId="{E3898984-FA5C-4F2F-BEE0-43C5873F4CF3}" destId="{510A3D31-C74F-4516-B96E-2FE97C2FFC04}" srcOrd="0" destOrd="1" presId="urn:microsoft.com/office/officeart/2005/8/layout/vList2"/>
    <dgm:cxn modelId="{95B50BD2-4859-408D-BDB4-C088502B5690}" srcId="{56E61FF8-EE4A-41A5-9797-BD33BF32EB7F}" destId="{59051A1E-3C23-4877-AC5B-924F93252D5C}" srcOrd="0" destOrd="0" parTransId="{06E8AD91-7134-4470-84D3-E90BEB8F355E}" sibTransId="{88AE7F18-A3B1-4A6D-928E-F89BD7517867}"/>
    <dgm:cxn modelId="{9D6B988D-5537-4C59-934D-25FC968358F2}" srcId="{56E61FF8-EE4A-41A5-9797-BD33BF32EB7F}" destId="{2209920B-4CF9-46EC-8555-932819ADBDAF}" srcOrd="4" destOrd="0" parTransId="{6885456A-8A79-4C36-BA90-6E0F6708C71D}" sibTransId="{FC0812A6-5E41-4BF0-A8E5-8A80526AB426}"/>
    <dgm:cxn modelId="{F9CA5D28-1B4D-4129-B928-38586613237E}" type="presOf" srcId="{59051A1E-3C23-4877-AC5B-924F93252D5C}" destId="{510A3D31-C74F-4516-B96E-2FE97C2FFC04}" srcOrd="0" destOrd="0" presId="urn:microsoft.com/office/officeart/2005/8/layout/vList2"/>
    <dgm:cxn modelId="{60F98AEE-D614-4F80-8A79-C9DA74286520}" type="presOf" srcId="{957DA1DB-35A7-422A-B38F-7779B8C3D6F2}" destId="{510A3D31-C74F-4516-B96E-2FE97C2FFC04}" srcOrd="0" destOrd="3" presId="urn:microsoft.com/office/officeart/2005/8/layout/vList2"/>
    <dgm:cxn modelId="{7AE5D0FC-5CF0-434E-8520-88A777678684}" type="presOf" srcId="{2209920B-4CF9-46EC-8555-932819ADBDAF}" destId="{510A3D31-C74F-4516-B96E-2FE97C2FFC04}" srcOrd="0" destOrd="4" presId="urn:microsoft.com/office/officeart/2005/8/layout/vList2"/>
    <dgm:cxn modelId="{9F230582-FB43-4711-9546-913A151592C3}" type="presOf" srcId="{C9075AE8-8392-4572-99CB-85CBFF399980}" destId="{510A3D31-C74F-4516-B96E-2FE97C2FFC04}" srcOrd="0" destOrd="5" presId="urn:microsoft.com/office/officeart/2005/8/layout/vList2"/>
    <dgm:cxn modelId="{EF26FA59-CE17-4929-890F-897F9F5CD972}" srcId="{56E61FF8-EE4A-41A5-9797-BD33BF32EB7F}" destId="{957DA1DB-35A7-422A-B38F-7779B8C3D6F2}" srcOrd="3" destOrd="0" parTransId="{06A5718C-CBE9-409B-AB93-2203972A987A}" sibTransId="{2F16319E-3D62-49E6-9763-4CF7D80CC7D5}"/>
    <dgm:cxn modelId="{03A0E7F4-FC87-433A-98C9-E59B3C90C96C}" srcId="{56E61FF8-EE4A-41A5-9797-BD33BF32EB7F}" destId="{C9075AE8-8392-4572-99CB-85CBFF399980}" srcOrd="5" destOrd="0" parTransId="{2B7612E9-04CC-4E45-8083-49C2CEDE40BF}" sibTransId="{CDA71F94-0277-4126-8A82-217D20AC8491}"/>
    <dgm:cxn modelId="{D241EF1E-EF61-4057-B72C-F40BFAA63431}" srcId="{7D486E61-48DC-4F72-84AC-531D7C624C87}" destId="{56E61FF8-EE4A-41A5-9797-BD33BF32EB7F}" srcOrd="0" destOrd="0" parTransId="{0DABDCBE-DB43-4657-AABF-54F8849CEB14}" sibTransId="{208EAFE8-D54B-4F7B-AC3C-62FAD13608D8}"/>
    <dgm:cxn modelId="{E94DE1BE-9E7B-4428-9734-EFA3E2438155}" srcId="{56E61FF8-EE4A-41A5-9797-BD33BF32EB7F}" destId="{15195597-B47A-4338-9788-C418C62A9044}" srcOrd="2" destOrd="0" parTransId="{60DBFA46-B42C-4620-9890-A9A57D1A4EE9}" sibTransId="{D6A7599A-6E98-41C8-AD10-E87C9C93D8E8}"/>
    <dgm:cxn modelId="{7BB8B5C0-CE71-4653-BB5C-EFC23B3BCCCC}" type="presOf" srcId="{7D486E61-48DC-4F72-84AC-531D7C624C87}" destId="{0176B867-5DFF-4994-8AD9-7BA1A5BF785B}" srcOrd="0" destOrd="0" presId="urn:microsoft.com/office/officeart/2005/8/layout/vList2"/>
    <dgm:cxn modelId="{4D30A58E-9176-4020-B66C-6B7FCFFDD7EF}" type="presOf" srcId="{56E61FF8-EE4A-41A5-9797-BD33BF32EB7F}" destId="{7C3F0F9B-AF7B-418E-BE8B-CA5AF9551989}" srcOrd="0" destOrd="0" presId="urn:microsoft.com/office/officeart/2005/8/layout/vList2"/>
    <dgm:cxn modelId="{33BD106F-9B13-4510-ABCA-2880BD299279}" type="presParOf" srcId="{0176B867-5DFF-4994-8AD9-7BA1A5BF785B}" destId="{7C3F0F9B-AF7B-418E-BE8B-CA5AF9551989}" srcOrd="0" destOrd="0" presId="urn:microsoft.com/office/officeart/2005/8/layout/vList2"/>
    <dgm:cxn modelId="{DD6157A5-443E-43C6-836A-78D7AEA5EF78}" type="presParOf" srcId="{0176B867-5DFF-4994-8AD9-7BA1A5BF785B}" destId="{510A3D31-C74F-4516-B96E-2FE97C2FFC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486E61-48DC-4F72-84AC-531D7C624C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6E61FF8-EE4A-41A5-9797-BD33BF32EB7F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2800" b="1" dirty="0">
              <a:solidFill>
                <a:srgbClr val="000000"/>
              </a:solidFill>
            </a:rPr>
            <a:t>I POZIOM ostrzegania</a:t>
          </a:r>
        </a:p>
      </dgm:t>
    </dgm:pt>
    <dgm:pt modelId="{0DABDCBE-DB43-4657-AABF-54F8849CEB14}" type="parTrans" cxnId="{D241EF1E-EF61-4057-B72C-F40BFAA63431}">
      <dgm:prSet/>
      <dgm:spPr/>
      <dgm:t>
        <a:bodyPr/>
        <a:lstStyle/>
        <a:p>
          <a:endParaRPr lang="pl-PL"/>
        </a:p>
      </dgm:t>
    </dgm:pt>
    <dgm:pt modelId="{208EAFE8-D54B-4F7B-AC3C-62FAD13608D8}" type="sibTrans" cxnId="{D241EF1E-EF61-4057-B72C-F40BFAA63431}">
      <dgm:prSet/>
      <dgm:spPr/>
      <dgm:t>
        <a:bodyPr/>
        <a:lstStyle/>
        <a:p>
          <a:endParaRPr lang="pl-PL"/>
        </a:p>
      </dgm:t>
    </dgm:pt>
    <dgm:pt modelId="{59051A1E-3C23-4877-AC5B-924F93252D5C}">
      <dgm:prSet/>
      <dgm:spPr/>
      <dgm:t>
        <a:bodyPr/>
        <a:lstStyle/>
        <a:p>
          <a:pPr>
            <a:buNone/>
          </a:pPr>
          <a:r>
            <a:rPr lang="pl-PL" b="1" dirty="0"/>
            <a:t>Treść ogłoszenia:</a:t>
          </a:r>
          <a:endParaRPr lang="pl-PL" b="0" dirty="0"/>
        </a:p>
      </dgm:t>
    </dgm:pt>
    <dgm:pt modelId="{06E8AD91-7134-4470-84D3-E90BEB8F355E}" type="parTrans" cxnId="{95B50BD2-4859-408D-BDB4-C088502B5690}">
      <dgm:prSet/>
      <dgm:spPr/>
      <dgm:t>
        <a:bodyPr/>
        <a:lstStyle/>
        <a:p>
          <a:endParaRPr lang="pl-PL"/>
        </a:p>
      </dgm:t>
    </dgm:pt>
    <dgm:pt modelId="{88AE7F18-A3B1-4A6D-928E-F89BD7517867}" type="sibTrans" cxnId="{95B50BD2-4859-408D-BDB4-C088502B5690}">
      <dgm:prSet/>
      <dgm:spPr/>
      <dgm:t>
        <a:bodyPr/>
        <a:lstStyle/>
        <a:p>
          <a:endParaRPr lang="pl-PL"/>
        </a:p>
      </dgm:t>
    </dgm:pt>
    <dgm:pt modelId="{2209920B-4CF9-46EC-8555-932819ADBDAF}">
      <dgm:prSet/>
      <dgm:spPr/>
      <dgm:t>
        <a:bodyPr/>
        <a:lstStyle/>
        <a:p>
          <a:r>
            <a:rPr lang="pl-PL" dirty="0"/>
            <a:t>ogłaszany poziom ostrzegania;</a:t>
          </a:r>
        </a:p>
      </dgm:t>
    </dgm:pt>
    <dgm:pt modelId="{6885456A-8A79-4C36-BA90-6E0F6708C71D}" type="parTrans" cxnId="{9D6B988D-5537-4C59-934D-25FC968358F2}">
      <dgm:prSet/>
      <dgm:spPr/>
      <dgm:t>
        <a:bodyPr/>
        <a:lstStyle/>
        <a:p>
          <a:endParaRPr lang="pl-PL"/>
        </a:p>
      </dgm:t>
    </dgm:pt>
    <dgm:pt modelId="{FC0812A6-5E41-4BF0-A8E5-8A80526AB426}" type="sibTrans" cxnId="{9D6B988D-5537-4C59-934D-25FC968358F2}">
      <dgm:prSet/>
      <dgm:spPr/>
      <dgm:t>
        <a:bodyPr/>
        <a:lstStyle/>
        <a:p>
          <a:endParaRPr lang="pl-PL"/>
        </a:p>
      </dgm:t>
    </dgm:pt>
    <dgm:pt modelId="{FD7B151C-3560-47CE-9D44-9BA998F0495D}">
      <dgm:prSet/>
      <dgm:spPr/>
      <dgm:t>
        <a:bodyPr/>
        <a:lstStyle/>
        <a:p>
          <a:r>
            <a:rPr lang="pl-PL" dirty="0"/>
            <a:t>obszar wystąpienia ryzyka przekroczenia;</a:t>
          </a:r>
        </a:p>
      </dgm:t>
    </dgm:pt>
    <dgm:pt modelId="{5BEF59E3-B634-4CEB-B058-8FF10D73DEC4}" type="parTrans" cxnId="{1744E6C4-F40E-40C0-A6FC-12826A46B248}">
      <dgm:prSet/>
      <dgm:spPr/>
      <dgm:t>
        <a:bodyPr/>
        <a:lstStyle/>
        <a:p>
          <a:endParaRPr lang="pl-PL"/>
        </a:p>
      </dgm:t>
    </dgm:pt>
    <dgm:pt modelId="{80BBE8B0-97E9-4268-9712-A1E89DB520ED}" type="sibTrans" cxnId="{1744E6C4-F40E-40C0-A6FC-12826A46B248}">
      <dgm:prSet/>
      <dgm:spPr/>
      <dgm:t>
        <a:bodyPr/>
        <a:lstStyle/>
        <a:p>
          <a:endParaRPr lang="pl-PL"/>
        </a:p>
      </dgm:t>
    </dgm:pt>
    <dgm:pt modelId="{F6AB8207-85E7-40A6-BDD6-DF49738F147F}">
      <dgm:prSet/>
      <dgm:spPr/>
      <dgm:t>
        <a:bodyPr/>
        <a:lstStyle/>
        <a:p>
          <a:r>
            <a:rPr lang="pl-PL" dirty="0"/>
            <a:t>przyczyny wystąpienia ryzyka przekroczenia;</a:t>
          </a:r>
        </a:p>
      </dgm:t>
    </dgm:pt>
    <dgm:pt modelId="{1063CDB8-32D2-47EA-B494-C130C16109CF}" type="parTrans" cxnId="{1CC30288-23B6-41D2-BDF0-FE604025E8BC}">
      <dgm:prSet/>
      <dgm:spPr/>
      <dgm:t>
        <a:bodyPr/>
        <a:lstStyle/>
        <a:p>
          <a:endParaRPr lang="pl-PL"/>
        </a:p>
      </dgm:t>
    </dgm:pt>
    <dgm:pt modelId="{1B1C36AF-26C9-4ED4-8E88-547F0EBE77BB}" type="sibTrans" cxnId="{1CC30288-23B6-41D2-BDF0-FE604025E8BC}">
      <dgm:prSet/>
      <dgm:spPr/>
      <dgm:t>
        <a:bodyPr/>
        <a:lstStyle/>
        <a:p>
          <a:endParaRPr lang="pl-PL"/>
        </a:p>
      </dgm:t>
    </dgm:pt>
    <dgm:pt modelId="{BFD87A1A-9A1C-4A98-BD7C-A3ACF2624CB9}">
      <dgm:prSet/>
      <dgm:spPr/>
      <dgm:t>
        <a:bodyPr/>
        <a:lstStyle/>
        <a:p>
          <a:r>
            <a:rPr lang="pl-PL" dirty="0"/>
            <a:t>rodzaj substancji dla której nastąpiło ryzyko wystąpienia lub wystąpienie  przekroczenia;</a:t>
          </a:r>
        </a:p>
      </dgm:t>
    </dgm:pt>
    <dgm:pt modelId="{F353EAA8-91AE-4782-9C46-88EAAB482C53}" type="parTrans" cxnId="{57E01BBC-6D3A-4869-B9D1-8F20584C8736}">
      <dgm:prSet/>
      <dgm:spPr/>
      <dgm:t>
        <a:bodyPr/>
        <a:lstStyle/>
        <a:p>
          <a:endParaRPr lang="pl-PL"/>
        </a:p>
      </dgm:t>
    </dgm:pt>
    <dgm:pt modelId="{FA52905E-DCE9-4CBB-B40C-CB2B73953158}" type="sibTrans" cxnId="{57E01BBC-6D3A-4869-B9D1-8F20584C8736}">
      <dgm:prSet/>
      <dgm:spPr/>
      <dgm:t>
        <a:bodyPr/>
        <a:lstStyle/>
        <a:p>
          <a:endParaRPr lang="pl-PL"/>
        </a:p>
      </dgm:t>
    </dgm:pt>
    <dgm:pt modelId="{BFE4198A-44EA-478D-8F11-9BB80C258EAB}">
      <dgm:prSet/>
      <dgm:spPr/>
      <dgm:t>
        <a:bodyPr/>
        <a:lstStyle/>
        <a:p>
          <a:r>
            <a:rPr lang="pl-PL" dirty="0"/>
            <a:t>rodzaj podejmowanych działań oraz zalecenia</a:t>
          </a:r>
          <a:r>
            <a:rPr lang="pl-PL" b="1" dirty="0"/>
            <a:t> </a:t>
          </a:r>
          <a:r>
            <a:rPr lang="pl-PL" dirty="0"/>
            <a:t>postępowania.</a:t>
          </a:r>
        </a:p>
      </dgm:t>
    </dgm:pt>
    <dgm:pt modelId="{C86163DC-EB7D-4F60-A64C-F4B7ADEC18CE}" type="parTrans" cxnId="{F3FE2A45-4005-4E10-AF91-54B57A7D9BC4}">
      <dgm:prSet/>
      <dgm:spPr/>
      <dgm:t>
        <a:bodyPr/>
        <a:lstStyle/>
        <a:p>
          <a:endParaRPr lang="pl-PL"/>
        </a:p>
      </dgm:t>
    </dgm:pt>
    <dgm:pt modelId="{DB101E50-8B82-40CC-9F75-2A63D31AD86D}" type="sibTrans" cxnId="{F3FE2A45-4005-4E10-AF91-54B57A7D9BC4}">
      <dgm:prSet/>
      <dgm:spPr/>
      <dgm:t>
        <a:bodyPr/>
        <a:lstStyle/>
        <a:p>
          <a:endParaRPr lang="pl-PL"/>
        </a:p>
      </dgm:t>
    </dgm:pt>
    <dgm:pt modelId="{740F50C2-A649-4854-9BFB-E4D7969A5B12}">
      <dgm:prSet/>
      <dgm:spPr/>
      <dgm:t>
        <a:bodyPr/>
        <a:lstStyle/>
        <a:p>
          <a:r>
            <a:rPr lang="pl-PL" dirty="0"/>
            <a:t>prognoza jakości powietrza oraz prognoza warunków meteorologicznych;</a:t>
          </a:r>
        </a:p>
      </dgm:t>
    </dgm:pt>
    <dgm:pt modelId="{3654759C-340D-4A64-BDB4-6AAADDEE2CF8}" type="parTrans" cxnId="{620AAF03-31C5-4C1B-92D9-F9ADC04414F4}">
      <dgm:prSet/>
      <dgm:spPr/>
      <dgm:t>
        <a:bodyPr/>
        <a:lstStyle/>
        <a:p>
          <a:endParaRPr lang="pl-PL"/>
        </a:p>
      </dgm:t>
    </dgm:pt>
    <dgm:pt modelId="{699B3465-2902-4703-BF42-BFDE262BFAA7}" type="sibTrans" cxnId="{620AAF03-31C5-4C1B-92D9-F9ADC04414F4}">
      <dgm:prSet/>
      <dgm:spPr/>
      <dgm:t>
        <a:bodyPr/>
        <a:lstStyle/>
        <a:p>
          <a:endParaRPr lang="pl-PL"/>
        </a:p>
      </dgm:t>
    </dgm:pt>
    <dgm:pt modelId="{1C8F7C13-5594-439C-8666-68620DA1FFC9}">
      <dgm:prSet/>
      <dgm:spPr/>
      <dgm:t>
        <a:bodyPr/>
        <a:lstStyle/>
        <a:p>
          <a:r>
            <a:rPr lang="pl-PL" dirty="0"/>
            <a:t>odbiorcy ogłoszenia;</a:t>
          </a:r>
        </a:p>
      </dgm:t>
    </dgm:pt>
    <dgm:pt modelId="{2AD2573E-FFA7-4B77-8B57-766166BDA81E}" type="parTrans" cxnId="{3BE98E57-5915-44FF-8C50-2E5DB2A4B64B}">
      <dgm:prSet/>
      <dgm:spPr/>
      <dgm:t>
        <a:bodyPr/>
        <a:lstStyle/>
        <a:p>
          <a:endParaRPr lang="pl-PL"/>
        </a:p>
      </dgm:t>
    </dgm:pt>
    <dgm:pt modelId="{9F771CB3-A536-45BB-B029-78E4BC2C2C90}" type="sibTrans" cxnId="{3BE98E57-5915-44FF-8C50-2E5DB2A4B64B}">
      <dgm:prSet/>
      <dgm:spPr/>
      <dgm:t>
        <a:bodyPr/>
        <a:lstStyle/>
        <a:p>
          <a:endParaRPr lang="pl-PL"/>
        </a:p>
      </dgm:t>
    </dgm:pt>
    <dgm:pt modelId="{FAFBAE55-2489-44A2-B9E6-4CC77F5B70EE}">
      <dgm:prSet/>
      <dgm:spPr/>
      <dgm:t>
        <a:bodyPr/>
        <a:lstStyle/>
        <a:p>
          <a:pPr>
            <a:buNone/>
          </a:pPr>
          <a:r>
            <a:rPr lang="pl-PL" b="1" dirty="0"/>
            <a:t>Podejmowane środki ostrzegawcze – brak </a:t>
          </a:r>
        </a:p>
      </dgm:t>
    </dgm:pt>
    <dgm:pt modelId="{54CF02EE-EA3C-47D2-A016-18C48F29A85E}" type="parTrans" cxnId="{D019241B-CA8C-4BDE-825B-23D7FC96F0EF}">
      <dgm:prSet/>
      <dgm:spPr/>
      <dgm:t>
        <a:bodyPr/>
        <a:lstStyle/>
        <a:p>
          <a:endParaRPr lang="pl-PL"/>
        </a:p>
      </dgm:t>
    </dgm:pt>
    <dgm:pt modelId="{A375C73D-B5FE-4D29-94DD-2255A74CBA77}" type="sibTrans" cxnId="{D019241B-CA8C-4BDE-825B-23D7FC96F0EF}">
      <dgm:prSet/>
      <dgm:spPr/>
      <dgm:t>
        <a:bodyPr/>
        <a:lstStyle/>
        <a:p>
          <a:endParaRPr lang="pl-PL"/>
        </a:p>
      </dgm:t>
    </dgm:pt>
    <dgm:pt modelId="{21C7CC47-8BFC-447C-A6AA-E2AD2C6C244D}">
      <dgm:prSet/>
      <dgm:spPr/>
      <dgm:t>
        <a:bodyPr/>
        <a:lstStyle/>
        <a:p>
          <a:pPr>
            <a:buNone/>
          </a:pPr>
          <a:r>
            <a:rPr lang="pl-PL" b="1" dirty="0"/>
            <a:t>Podejmowane środki operacyjne – brak </a:t>
          </a:r>
        </a:p>
      </dgm:t>
    </dgm:pt>
    <dgm:pt modelId="{9BCA346B-CF6D-4018-9456-48E103031D32}" type="parTrans" cxnId="{953F1A09-5B0F-47C7-88D3-5668AAA207D4}">
      <dgm:prSet/>
      <dgm:spPr/>
      <dgm:t>
        <a:bodyPr/>
        <a:lstStyle/>
        <a:p>
          <a:endParaRPr lang="pl-PL"/>
        </a:p>
      </dgm:t>
    </dgm:pt>
    <dgm:pt modelId="{D719B311-0C89-4DCE-84A2-85AC1D278B75}" type="sibTrans" cxnId="{953F1A09-5B0F-47C7-88D3-5668AAA207D4}">
      <dgm:prSet/>
      <dgm:spPr/>
      <dgm:t>
        <a:bodyPr/>
        <a:lstStyle/>
        <a:p>
          <a:endParaRPr lang="pl-PL"/>
        </a:p>
      </dgm:t>
    </dgm:pt>
    <dgm:pt modelId="{0176B867-5DFF-4994-8AD9-7BA1A5BF785B}" type="pres">
      <dgm:prSet presAssocID="{7D486E61-48DC-4F72-84AC-531D7C624C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F0F9B-AF7B-418E-BE8B-CA5AF9551989}" type="pres">
      <dgm:prSet presAssocID="{56E61FF8-EE4A-41A5-9797-BD33BF32EB7F}" presName="parentText" presStyleLbl="node1" presStyleIdx="0" presStyleCnt="1" custLinFactNeighborX="-551" custLinFactNeighborY="-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A3D31-C74F-4516-B96E-2FE97C2FFC04}" type="pres">
      <dgm:prSet presAssocID="{56E61FF8-EE4A-41A5-9797-BD33BF32EB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30288-23B6-41D2-BDF0-FE604025E8BC}" srcId="{56E61FF8-EE4A-41A5-9797-BD33BF32EB7F}" destId="{F6AB8207-85E7-40A6-BDD6-DF49738F147F}" srcOrd="3" destOrd="0" parTransId="{1063CDB8-32D2-47EA-B494-C130C16109CF}" sibTransId="{1B1C36AF-26C9-4ED4-8E88-547F0EBE77BB}"/>
    <dgm:cxn modelId="{F9CA5D28-1B4D-4129-B928-38586613237E}" type="presOf" srcId="{59051A1E-3C23-4877-AC5B-924F93252D5C}" destId="{510A3D31-C74F-4516-B96E-2FE97C2FFC04}" srcOrd="0" destOrd="0" presId="urn:microsoft.com/office/officeart/2005/8/layout/vList2"/>
    <dgm:cxn modelId="{F3FE2A45-4005-4E10-AF91-54B57A7D9BC4}" srcId="{56E61FF8-EE4A-41A5-9797-BD33BF32EB7F}" destId="{BFE4198A-44EA-478D-8F11-9BB80C258EAB}" srcOrd="7" destOrd="0" parTransId="{C86163DC-EB7D-4F60-A64C-F4B7ADEC18CE}" sibTransId="{DB101E50-8B82-40CC-9F75-2A63D31AD86D}"/>
    <dgm:cxn modelId="{3BE98E57-5915-44FF-8C50-2E5DB2A4B64B}" srcId="{56E61FF8-EE4A-41A5-9797-BD33BF32EB7F}" destId="{1C8F7C13-5594-439C-8666-68620DA1FFC9}" srcOrd="6" destOrd="0" parTransId="{2AD2573E-FFA7-4B77-8B57-766166BDA81E}" sibTransId="{9F771CB3-A536-45BB-B029-78E4BC2C2C90}"/>
    <dgm:cxn modelId="{953F1A09-5B0F-47C7-88D3-5668AAA207D4}" srcId="{56E61FF8-EE4A-41A5-9797-BD33BF32EB7F}" destId="{21C7CC47-8BFC-447C-A6AA-E2AD2C6C244D}" srcOrd="9" destOrd="0" parTransId="{9BCA346B-CF6D-4018-9456-48E103031D32}" sibTransId="{D719B311-0C89-4DCE-84A2-85AC1D278B75}"/>
    <dgm:cxn modelId="{9DFF7F9D-539E-4EFD-A8BB-1C68DD24F15F}" type="presOf" srcId="{21C7CC47-8BFC-447C-A6AA-E2AD2C6C244D}" destId="{510A3D31-C74F-4516-B96E-2FE97C2FFC04}" srcOrd="0" destOrd="9" presId="urn:microsoft.com/office/officeart/2005/8/layout/vList2"/>
    <dgm:cxn modelId="{7BB8B5C0-CE71-4653-BB5C-EFC23B3BCCCC}" type="presOf" srcId="{7D486E61-48DC-4F72-84AC-531D7C624C87}" destId="{0176B867-5DFF-4994-8AD9-7BA1A5BF785B}" srcOrd="0" destOrd="0" presId="urn:microsoft.com/office/officeart/2005/8/layout/vList2"/>
    <dgm:cxn modelId="{E7C03D8D-E186-435A-A61B-816B3CEE9620}" type="presOf" srcId="{BFE4198A-44EA-478D-8F11-9BB80C258EAB}" destId="{510A3D31-C74F-4516-B96E-2FE97C2FFC04}" srcOrd="0" destOrd="7" presId="urn:microsoft.com/office/officeart/2005/8/layout/vList2"/>
    <dgm:cxn modelId="{BF9E0BF5-FB57-4CE3-BEBB-2C9B904C0CCF}" type="presOf" srcId="{FAFBAE55-2489-44A2-B9E6-4CC77F5B70EE}" destId="{510A3D31-C74F-4516-B96E-2FE97C2FFC04}" srcOrd="0" destOrd="8" presId="urn:microsoft.com/office/officeart/2005/8/layout/vList2"/>
    <dgm:cxn modelId="{54F65B93-1DE5-441A-ABF4-63B07134B09E}" type="presOf" srcId="{1C8F7C13-5594-439C-8666-68620DA1FFC9}" destId="{510A3D31-C74F-4516-B96E-2FE97C2FFC04}" srcOrd="0" destOrd="6" presId="urn:microsoft.com/office/officeart/2005/8/layout/vList2"/>
    <dgm:cxn modelId="{503A5450-8C8F-4F41-B7ED-3160AE5DDE58}" type="presOf" srcId="{740F50C2-A649-4854-9BFB-E4D7969A5B12}" destId="{510A3D31-C74F-4516-B96E-2FE97C2FFC04}" srcOrd="0" destOrd="5" presId="urn:microsoft.com/office/officeart/2005/8/layout/vList2"/>
    <dgm:cxn modelId="{FA88FC03-0819-4BD4-8BE8-D55003B48051}" type="presOf" srcId="{F6AB8207-85E7-40A6-BDD6-DF49738F147F}" destId="{510A3D31-C74F-4516-B96E-2FE97C2FFC04}" srcOrd="0" destOrd="3" presId="urn:microsoft.com/office/officeart/2005/8/layout/vList2"/>
    <dgm:cxn modelId="{95B50BD2-4859-408D-BDB4-C088502B5690}" srcId="{56E61FF8-EE4A-41A5-9797-BD33BF32EB7F}" destId="{59051A1E-3C23-4877-AC5B-924F93252D5C}" srcOrd="0" destOrd="0" parTransId="{06E8AD91-7134-4470-84D3-E90BEB8F355E}" sibTransId="{88AE7F18-A3B1-4A6D-928E-F89BD7517867}"/>
    <dgm:cxn modelId="{D241EF1E-EF61-4057-B72C-F40BFAA63431}" srcId="{7D486E61-48DC-4F72-84AC-531D7C624C87}" destId="{56E61FF8-EE4A-41A5-9797-BD33BF32EB7F}" srcOrd="0" destOrd="0" parTransId="{0DABDCBE-DB43-4657-AABF-54F8849CEB14}" sibTransId="{208EAFE8-D54B-4F7B-AC3C-62FAD13608D8}"/>
    <dgm:cxn modelId="{D019241B-CA8C-4BDE-825B-23D7FC96F0EF}" srcId="{56E61FF8-EE4A-41A5-9797-BD33BF32EB7F}" destId="{FAFBAE55-2489-44A2-B9E6-4CC77F5B70EE}" srcOrd="8" destOrd="0" parTransId="{54CF02EE-EA3C-47D2-A016-18C48F29A85E}" sibTransId="{A375C73D-B5FE-4D29-94DD-2255A74CBA77}"/>
    <dgm:cxn modelId="{620AAF03-31C5-4C1B-92D9-F9ADC04414F4}" srcId="{56E61FF8-EE4A-41A5-9797-BD33BF32EB7F}" destId="{740F50C2-A649-4854-9BFB-E4D7969A5B12}" srcOrd="5" destOrd="0" parTransId="{3654759C-340D-4A64-BDB4-6AAADDEE2CF8}" sibTransId="{699B3465-2902-4703-BF42-BFDE262BFAA7}"/>
    <dgm:cxn modelId="{72B332C2-9278-4DF7-BB32-BF02BE4F3BFE}" type="presOf" srcId="{FD7B151C-3560-47CE-9D44-9BA998F0495D}" destId="{510A3D31-C74F-4516-B96E-2FE97C2FFC04}" srcOrd="0" destOrd="2" presId="urn:microsoft.com/office/officeart/2005/8/layout/vList2"/>
    <dgm:cxn modelId="{D25A3700-40F1-4C31-ABC3-46FCBB16F920}" type="presOf" srcId="{BFD87A1A-9A1C-4A98-BD7C-A3ACF2624CB9}" destId="{510A3D31-C74F-4516-B96E-2FE97C2FFC04}" srcOrd="0" destOrd="4" presId="urn:microsoft.com/office/officeart/2005/8/layout/vList2"/>
    <dgm:cxn modelId="{4D30A58E-9176-4020-B66C-6B7FCFFDD7EF}" type="presOf" srcId="{56E61FF8-EE4A-41A5-9797-BD33BF32EB7F}" destId="{7C3F0F9B-AF7B-418E-BE8B-CA5AF9551989}" srcOrd="0" destOrd="0" presId="urn:microsoft.com/office/officeart/2005/8/layout/vList2"/>
    <dgm:cxn modelId="{57E01BBC-6D3A-4869-B9D1-8F20584C8736}" srcId="{56E61FF8-EE4A-41A5-9797-BD33BF32EB7F}" destId="{BFD87A1A-9A1C-4A98-BD7C-A3ACF2624CB9}" srcOrd="4" destOrd="0" parTransId="{F353EAA8-91AE-4782-9C46-88EAAB482C53}" sibTransId="{FA52905E-DCE9-4CBB-B40C-CB2B73953158}"/>
    <dgm:cxn modelId="{7AE5D0FC-5CF0-434E-8520-88A777678684}" type="presOf" srcId="{2209920B-4CF9-46EC-8555-932819ADBDAF}" destId="{510A3D31-C74F-4516-B96E-2FE97C2FFC04}" srcOrd="0" destOrd="1" presId="urn:microsoft.com/office/officeart/2005/8/layout/vList2"/>
    <dgm:cxn modelId="{1744E6C4-F40E-40C0-A6FC-12826A46B248}" srcId="{56E61FF8-EE4A-41A5-9797-BD33BF32EB7F}" destId="{FD7B151C-3560-47CE-9D44-9BA998F0495D}" srcOrd="2" destOrd="0" parTransId="{5BEF59E3-B634-4CEB-B058-8FF10D73DEC4}" sibTransId="{80BBE8B0-97E9-4268-9712-A1E89DB520ED}"/>
    <dgm:cxn modelId="{9D6B988D-5537-4C59-934D-25FC968358F2}" srcId="{56E61FF8-EE4A-41A5-9797-BD33BF32EB7F}" destId="{2209920B-4CF9-46EC-8555-932819ADBDAF}" srcOrd="1" destOrd="0" parTransId="{6885456A-8A79-4C36-BA90-6E0F6708C71D}" sibTransId="{FC0812A6-5E41-4BF0-A8E5-8A80526AB426}"/>
    <dgm:cxn modelId="{33BD106F-9B13-4510-ABCA-2880BD299279}" type="presParOf" srcId="{0176B867-5DFF-4994-8AD9-7BA1A5BF785B}" destId="{7C3F0F9B-AF7B-418E-BE8B-CA5AF9551989}" srcOrd="0" destOrd="0" presId="urn:microsoft.com/office/officeart/2005/8/layout/vList2"/>
    <dgm:cxn modelId="{DD6157A5-443E-43C6-836A-78D7AEA5EF78}" type="presParOf" srcId="{0176B867-5DFF-4994-8AD9-7BA1A5BF785B}" destId="{510A3D31-C74F-4516-B96E-2FE97C2FFC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896BCE-DF24-4B04-B694-03C67050CB51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D134BF92-AAA2-48B5-8453-D59055C1D3FC}">
      <dgm:prSet phldrT="[Tekst]" custT="1"/>
      <dgm:spPr/>
      <dgm:t>
        <a:bodyPr/>
        <a:lstStyle/>
        <a:p>
          <a:r>
            <a:rPr lang="pl-PL" sz="2400" dirty="0"/>
            <a:t>wnioski, uwagi, propozycje do Programu ochrony powietrza dla strefy miasta Zielona Góra można składać na adresy: </a:t>
          </a:r>
          <a:r>
            <a:rPr lang="pl-PL" sz="24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sekretariat.dsr@lubuskie.pl</a:t>
          </a:r>
          <a:r>
            <a:rPr lang="pl-PL" sz="2400" dirty="0">
              <a:solidFill>
                <a:schemeClr val="bg1"/>
              </a:solidFill>
            </a:rPr>
            <a:t>  </a:t>
          </a:r>
          <a:r>
            <a:rPr lang="pl-PL" sz="24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wahlig@atmoterm.pl</a:t>
          </a:r>
          <a:endParaRPr lang="pl-PL" sz="2400" dirty="0">
            <a:solidFill>
              <a:schemeClr val="bg1"/>
            </a:solidFill>
            <a:highlight>
              <a:srgbClr val="FFFF00"/>
            </a:highlight>
          </a:endParaRPr>
        </a:p>
      </dgm:t>
    </dgm:pt>
    <dgm:pt modelId="{5A63A964-8F2F-4344-8F3E-6D5731E8FBE4}" type="parTrans" cxnId="{7B421F62-4C81-4BB2-96FF-2AC6B15E5150}">
      <dgm:prSet/>
      <dgm:spPr/>
      <dgm:t>
        <a:bodyPr/>
        <a:lstStyle/>
        <a:p>
          <a:endParaRPr lang="pl-PL"/>
        </a:p>
      </dgm:t>
    </dgm:pt>
    <dgm:pt modelId="{267A8994-ADE3-45E7-9BD7-3E06B9BCA748}" type="sibTrans" cxnId="{7B421F62-4C81-4BB2-96FF-2AC6B15E5150}">
      <dgm:prSet/>
      <dgm:spPr/>
      <dgm:t>
        <a:bodyPr/>
        <a:lstStyle/>
        <a:p>
          <a:endParaRPr lang="pl-PL"/>
        </a:p>
      </dgm:t>
    </dgm:pt>
    <dgm:pt modelId="{6AD8E96C-C991-46D4-BCBA-611953420B4F}" type="pres">
      <dgm:prSet presAssocID="{1B896BCE-DF24-4B04-B694-03C67050CB5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09834-2412-4118-A52E-A9437F94B379}" type="pres">
      <dgm:prSet presAssocID="{1B896BCE-DF24-4B04-B694-03C67050CB51}" presName="arrow" presStyleLbl="bgShp" presStyleIdx="0" presStyleCnt="1"/>
      <dgm:spPr/>
    </dgm:pt>
    <dgm:pt modelId="{F7E758D2-D025-4311-889B-60CCBB9AD688}" type="pres">
      <dgm:prSet presAssocID="{1B896BCE-DF24-4B04-B694-03C67050CB51}" presName="linearProcess" presStyleCnt="0"/>
      <dgm:spPr/>
    </dgm:pt>
    <dgm:pt modelId="{171B4BE8-7FC6-4917-99A6-BFA10B6744D8}" type="pres">
      <dgm:prSet presAssocID="{D134BF92-AAA2-48B5-8453-D59055C1D3FC}" presName="textNode" presStyleLbl="node1" presStyleIdx="0" presStyleCnt="1" custScaleX="160088" custScaleY="228261" custLinFactNeighborX="-8004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21F62-4C81-4BB2-96FF-2AC6B15E5150}" srcId="{1B896BCE-DF24-4B04-B694-03C67050CB51}" destId="{D134BF92-AAA2-48B5-8453-D59055C1D3FC}" srcOrd="0" destOrd="0" parTransId="{5A63A964-8F2F-4344-8F3E-6D5731E8FBE4}" sibTransId="{267A8994-ADE3-45E7-9BD7-3E06B9BCA748}"/>
    <dgm:cxn modelId="{5EE34344-E842-49C5-A271-FB352E6B8343}" type="presOf" srcId="{D134BF92-AAA2-48B5-8453-D59055C1D3FC}" destId="{171B4BE8-7FC6-4917-99A6-BFA10B6744D8}" srcOrd="0" destOrd="0" presId="urn:microsoft.com/office/officeart/2005/8/layout/hProcess9"/>
    <dgm:cxn modelId="{E1337D05-4786-4F9D-B1A1-F9E173AFABCD}" type="presOf" srcId="{1B896BCE-DF24-4B04-B694-03C67050CB51}" destId="{6AD8E96C-C991-46D4-BCBA-611953420B4F}" srcOrd="0" destOrd="0" presId="urn:microsoft.com/office/officeart/2005/8/layout/hProcess9"/>
    <dgm:cxn modelId="{37A597AA-30DA-4F44-9A0A-8BF0219F149E}" type="presParOf" srcId="{6AD8E96C-C991-46D4-BCBA-611953420B4F}" destId="{D9709834-2412-4118-A52E-A9437F94B379}" srcOrd="0" destOrd="0" presId="urn:microsoft.com/office/officeart/2005/8/layout/hProcess9"/>
    <dgm:cxn modelId="{28F78411-F49B-46B3-9177-85CF4F789D3A}" type="presParOf" srcId="{6AD8E96C-C991-46D4-BCBA-611953420B4F}" destId="{F7E758D2-D025-4311-889B-60CCBB9AD688}" srcOrd="1" destOrd="0" presId="urn:microsoft.com/office/officeart/2005/8/layout/hProcess9"/>
    <dgm:cxn modelId="{45AD8162-75C1-478A-AA84-97A8487AE8D9}" type="presParOf" srcId="{F7E758D2-D025-4311-889B-60CCBB9AD688}" destId="{171B4BE8-7FC6-4917-99A6-BFA10B6744D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F2E6E-0868-4932-B1CB-E8692D93B65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4D0F0C6-2E5E-443D-B37D-4E291B139D67}">
      <dgm:prSet/>
      <dgm:spPr/>
      <dgm:t>
        <a:bodyPr/>
        <a:lstStyle/>
        <a:p>
          <a:pPr algn="just"/>
          <a:r>
            <a:rPr lang="pl-PL" b="1" dirty="0">
              <a:solidFill>
                <a:srgbClr val="013764"/>
              </a:solidFill>
            </a:rPr>
            <a:t>wskazanie zadań naprawczych w harmonogramie realizacji</a:t>
          </a:r>
        </a:p>
      </dgm:t>
    </dgm:pt>
    <dgm:pt modelId="{034E0B46-1EA4-4458-B542-B151724738C1}" type="parTrans" cxnId="{FF1F5481-BE8D-40A1-9EBE-97F717ECEDD5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3D459B7D-850F-4984-AA94-2F835F768F3E}" type="sibTrans" cxnId="{FF1F5481-BE8D-40A1-9EBE-97F717ECEDD5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545CA36C-430F-4C00-A9D5-04388E3CA610}">
      <dgm:prSet/>
      <dgm:spPr/>
      <dgm:t>
        <a:bodyPr/>
        <a:lstStyle/>
        <a:p>
          <a:pPr algn="just"/>
          <a:r>
            <a:rPr lang="pl-PL" b="1" dirty="0"/>
            <a:t>oszacowanie kosztów realizacji działań naprawczych</a:t>
          </a:r>
        </a:p>
      </dgm:t>
    </dgm:pt>
    <dgm:pt modelId="{FD120B82-BE93-4AE9-871A-369B7D0F60E6}" type="parTrans" cxnId="{093C911E-1625-4B45-81F9-371F3802D015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3108E911-2E92-45AA-B9B4-DAFB79A1D4DF}" type="sibTrans" cxnId="{093C911E-1625-4B45-81F9-371F3802D015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95CD8D5B-EFC3-4F8F-B413-3A94E1B2E832}">
      <dgm:prSet/>
      <dgm:spPr/>
      <dgm:t>
        <a:bodyPr/>
        <a:lstStyle/>
        <a:p>
          <a:pPr algn="just"/>
          <a:r>
            <a:rPr lang="pl-PL" b="1" dirty="0"/>
            <a:t>bilans emisji zanieczyszczeń do powietrza w roku bazowym 2018</a:t>
          </a:r>
        </a:p>
      </dgm:t>
    </dgm:pt>
    <dgm:pt modelId="{2FC13E2E-1DD8-41BF-B1C4-01EADD025797}" type="parTrans" cxnId="{E0344376-3BA0-4B80-ADA5-495F98CB6D37}">
      <dgm:prSet/>
      <dgm:spPr/>
      <dgm:t>
        <a:bodyPr/>
        <a:lstStyle/>
        <a:p>
          <a:endParaRPr lang="pl-PL" b="1"/>
        </a:p>
      </dgm:t>
    </dgm:pt>
    <dgm:pt modelId="{5DFEBDFF-E380-4709-8E4D-DB2481792241}" type="sibTrans" cxnId="{E0344376-3BA0-4B80-ADA5-495F98CB6D37}">
      <dgm:prSet/>
      <dgm:spPr/>
      <dgm:t>
        <a:bodyPr/>
        <a:lstStyle/>
        <a:p>
          <a:endParaRPr lang="pl-PL" b="1"/>
        </a:p>
      </dgm:t>
    </dgm:pt>
    <dgm:pt modelId="{2D196563-CBB6-4B98-8331-569379A6D64F}">
      <dgm:prSet/>
      <dgm:spPr/>
      <dgm:t>
        <a:bodyPr/>
        <a:lstStyle/>
        <a:p>
          <a:r>
            <a:rPr lang="pl-PL" b="1" dirty="0"/>
            <a:t>elementy Programu wymagane przepisami prawa</a:t>
          </a:r>
        </a:p>
      </dgm:t>
    </dgm:pt>
    <dgm:pt modelId="{13C50AA4-F485-4BDE-AB63-DB9C28B48C30}" type="parTrans" cxnId="{77866D5F-DD42-46AC-955D-49C66B786D02}">
      <dgm:prSet/>
      <dgm:spPr/>
      <dgm:t>
        <a:bodyPr/>
        <a:lstStyle/>
        <a:p>
          <a:endParaRPr lang="pl-PL" b="1"/>
        </a:p>
      </dgm:t>
    </dgm:pt>
    <dgm:pt modelId="{BF04E7BE-DD5B-4A67-81BF-DA9C91BC303A}" type="sibTrans" cxnId="{77866D5F-DD42-46AC-955D-49C66B786D02}">
      <dgm:prSet/>
      <dgm:spPr/>
      <dgm:t>
        <a:bodyPr/>
        <a:lstStyle/>
        <a:p>
          <a:endParaRPr lang="pl-PL" b="1"/>
        </a:p>
      </dgm:t>
    </dgm:pt>
    <dgm:pt modelId="{3B35A61A-085E-421D-ACCB-8F7A16DAB267}">
      <dgm:prSet/>
      <dgm:spPr/>
      <dgm:t>
        <a:bodyPr/>
        <a:lstStyle/>
        <a:p>
          <a:pPr algn="just"/>
          <a:r>
            <a:rPr lang="pl-PL" b="1" dirty="0">
              <a:solidFill>
                <a:srgbClr val="013764"/>
              </a:solidFill>
            </a:rPr>
            <a:t>ocena przyczyn przekroczeń poziomów dopuszczalnych w oparciu o wyniki modelowania i szczegółową analizę pomiarów prowadzonych w ramach Państwowego Monitoringu Środowiska (PMŚ)</a:t>
          </a:r>
        </a:p>
      </dgm:t>
    </dgm:pt>
    <dgm:pt modelId="{19ED06E6-0E08-497B-B463-25C9C9593A26}" type="parTrans" cxnId="{3F082E56-A59D-4C58-8818-AFED846BB672}">
      <dgm:prSet/>
      <dgm:spPr/>
      <dgm:t>
        <a:bodyPr/>
        <a:lstStyle/>
        <a:p>
          <a:endParaRPr lang="pl-PL" b="1"/>
        </a:p>
      </dgm:t>
    </dgm:pt>
    <dgm:pt modelId="{178CB824-D252-40EB-AEC3-B7F6FCFF6954}" type="sibTrans" cxnId="{3F082E56-A59D-4C58-8818-AFED846BB672}">
      <dgm:prSet/>
      <dgm:spPr/>
      <dgm:t>
        <a:bodyPr/>
        <a:lstStyle/>
        <a:p>
          <a:endParaRPr lang="pl-PL" b="1"/>
        </a:p>
      </dgm:t>
    </dgm:pt>
    <dgm:pt modelId="{7DC0D61E-F7CC-47FE-8BF8-DA3CFCD02830}">
      <dgm:prSet/>
      <dgm:spPr/>
      <dgm:t>
        <a:bodyPr/>
        <a:lstStyle/>
        <a:p>
          <a:pPr algn="just"/>
          <a:r>
            <a:rPr lang="pl-PL" b="1" dirty="0"/>
            <a:t>Plan działań krótkoterminowych (PDK)</a:t>
          </a:r>
        </a:p>
      </dgm:t>
    </dgm:pt>
    <dgm:pt modelId="{F2C56161-144F-49E5-8443-65204358DD16}" type="parTrans" cxnId="{49BD5EDD-F1A2-4E1D-9F0A-D289A6BD50CA}">
      <dgm:prSet/>
      <dgm:spPr/>
      <dgm:t>
        <a:bodyPr/>
        <a:lstStyle/>
        <a:p>
          <a:endParaRPr lang="pl-PL" b="1"/>
        </a:p>
      </dgm:t>
    </dgm:pt>
    <dgm:pt modelId="{48219C9A-8285-4907-B136-E65B06383DD0}" type="sibTrans" cxnId="{49BD5EDD-F1A2-4E1D-9F0A-D289A6BD50CA}">
      <dgm:prSet/>
      <dgm:spPr/>
      <dgm:t>
        <a:bodyPr/>
        <a:lstStyle/>
        <a:p>
          <a:endParaRPr lang="pl-PL" b="1"/>
        </a:p>
      </dgm:t>
    </dgm:pt>
    <dgm:pt modelId="{D9CA03B3-0E46-481A-80A4-F92F8AEA5743}">
      <dgm:prSet/>
      <dgm:spPr/>
      <dgm:t>
        <a:bodyPr/>
        <a:lstStyle/>
        <a:p>
          <a:pPr algn="just"/>
          <a:r>
            <a:rPr lang="pl-PL" b="1" dirty="0"/>
            <a:t>podanie efektu ekologicznego różnych rodzajów działań</a:t>
          </a:r>
        </a:p>
      </dgm:t>
    </dgm:pt>
    <dgm:pt modelId="{F0F7A96B-8C21-4114-8EDE-AA2D49D41A3E}" type="parTrans" cxnId="{108905E2-F092-4027-933E-8A78C1AA053D}">
      <dgm:prSet/>
      <dgm:spPr/>
      <dgm:t>
        <a:bodyPr/>
        <a:lstStyle/>
        <a:p>
          <a:endParaRPr lang="pl-PL" b="1"/>
        </a:p>
      </dgm:t>
    </dgm:pt>
    <dgm:pt modelId="{7C49A939-BFE8-4957-87A3-9F906464851F}" type="sibTrans" cxnId="{108905E2-F092-4027-933E-8A78C1AA053D}">
      <dgm:prSet/>
      <dgm:spPr/>
      <dgm:t>
        <a:bodyPr/>
        <a:lstStyle/>
        <a:p>
          <a:endParaRPr lang="pl-PL" b="1"/>
        </a:p>
      </dgm:t>
    </dgm:pt>
    <dgm:pt modelId="{86AD0BF5-29AA-4217-8413-E052607C3652}">
      <dgm:prSet/>
      <dgm:spPr/>
      <dgm:t>
        <a:bodyPr/>
        <a:lstStyle/>
        <a:p>
          <a:pPr algn="just"/>
          <a:r>
            <a:rPr lang="pl-PL" b="1" dirty="0"/>
            <a:t>określenie szacunkowych kosztów złej jakości powietrza</a:t>
          </a:r>
        </a:p>
      </dgm:t>
    </dgm:pt>
    <dgm:pt modelId="{F85EB460-990C-4C48-9BF8-976AD7F5679B}" type="parTrans" cxnId="{C97DFB68-4B5B-460C-BA88-E2FAC30AD549}">
      <dgm:prSet/>
      <dgm:spPr/>
      <dgm:t>
        <a:bodyPr/>
        <a:lstStyle/>
        <a:p>
          <a:endParaRPr lang="pl-PL" b="1"/>
        </a:p>
      </dgm:t>
    </dgm:pt>
    <dgm:pt modelId="{BA3C80C3-B2F4-4AE1-A1F5-C51ABF5D863E}" type="sibTrans" cxnId="{C97DFB68-4B5B-460C-BA88-E2FAC30AD549}">
      <dgm:prSet/>
      <dgm:spPr/>
      <dgm:t>
        <a:bodyPr/>
        <a:lstStyle/>
        <a:p>
          <a:endParaRPr lang="pl-PL" b="1"/>
        </a:p>
      </dgm:t>
    </dgm:pt>
    <dgm:pt modelId="{C017BBC2-D4F3-4841-BA9D-89984896E631}">
      <dgm:prSet/>
      <dgm:spPr/>
      <dgm:t>
        <a:bodyPr/>
        <a:lstStyle/>
        <a:p>
          <a:pPr algn="just"/>
          <a:r>
            <a:rPr lang="pl-PL" b="1" dirty="0"/>
            <a:t>monitorowanie realizacji</a:t>
          </a:r>
        </a:p>
      </dgm:t>
    </dgm:pt>
    <dgm:pt modelId="{BEE5F6DD-5F9A-49EF-98AF-072D92A73636}" type="parTrans" cxnId="{C5CED732-94F3-483E-AF54-88FA31D4A7DC}">
      <dgm:prSet/>
      <dgm:spPr/>
      <dgm:t>
        <a:bodyPr/>
        <a:lstStyle/>
        <a:p>
          <a:endParaRPr lang="pl-PL" b="1"/>
        </a:p>
      </dgm:t>
    </dgm:pt>
    <dgm:pt modelId="{850BF095-B5AA-4068-93B7-2AE65267633C}" type="sibTrans" cxnId="{C5CED732-94F3-483E-AF54-88FA31D4A7DC}">
      <dgm:prSet/>
      <dgm:spPr/>
      <dgm:t>
        <a:bodyPr/>
        <a:lstStyle/>
        <a:p>
          <a:endParaRPr lang="pl-PL" b="1"/>
        </a:p>
      </dgm:t>
    </dgm:pt>
    <dgm:pt modelId="{FDCBCBFC-2781-470A-BF5E-4E1AEDD6F7B6}">
      <dgm:prSet/>
      <dgm:spPr/>
      <dgm:t>
        <a:bodyPr/>
        <a:lstStyle/>
        <a:p>
          <a:pPr algn="just"/>
          <a:r>
            <a:rPr lang="pl-PL" b="1" dirty="0">
              <a:solidFill>
                <a:srgbClr val="013764"/>
              </a:solidFill>
            </a:rPr>
            <a:t>analiza wariantów działań pod kątem możliwości osiągnięcia poziomu docelowego benzo(a)pirenu w powietrzu</a:t>
          </a:r>
          <a:endParaRPr lang="pl-PL" b="1" u="sng" dirty="0">
            <a:solidFill>
              <a:srgbClr val="013764"/>
            </a:solidFill>
          </a:endParaRPr>
        </a:p>
      </dgm:t>
    </dgm:pt>
    <dgm:pt modelId="{0076AAD7-F4E2-4F4D-ADFB-A8F6387C98B6}" type="parTrans" cxnId="{207A1BDF-8BF3-4428-B8C1-2510BB0E2F97}">
      <dgm:prSet/>
      <dgm:spPr/>
      <dgm:t>
        <a:bodyPr/>
        <a:lstStyle/>
        <a:p>
          <a:endParaRPr lang="pl-PL" b="1"/>
        </a:p>
      </dgm:t>
    </dgm:pt>
    <dgm:pt modelId="{6EBA4F90-E6B8-4CF0-B461-109061DB1304}" type="sibTrans" cxnId="{207A1BDF-8BF3-4428-B8C1-2510BB0E2F97}">
      <dgm:prSet/>
      <dgm:spPr/>
      <dgm:t>
        <a:bodyPr/>
        <a:lstStyle/>
        <a:p>
          <a:endParaRPr lang="pl-PL" b="1"/>
        </a:p>
      </dgm:t>
    </dgm:pt>
    <dgm:pt modelId="{6C4C3E25-4ACB-42E4-B42C-08E7DDB90987}" type="pres">
      <dgm:prSet presAssocID="{3CDF2E6E-0868-4932-B1CB-E8692D93B6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11C3D-7305-4966-8F72-2FC64C5C173F}" type="pres">
      <dgm:prSet presAssocID="{2D196563-CBB6-4B98-8331-569379A6D64F}" presName="parentLin" presStyleCnt="0"/>
      <dgm:spPr/>
    </dgm:pt>
    <dgm:pt modelId="{1C18947A-8DF9-4DCA-95A6-217F51E5AA09}" type="pres">
      <dgm:prSet presAssocID="{2D196563-CBB6-4B98-8331-569379A6D64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6C74B60-02C9-4825-93DB-5B94EF44C967}" type="pres">
      <dgm:prSet presAssocID="{2D196563-CBB6-4B98-8331-569379A6D6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74CD4-F43C-45B8-9146-68B5D4B29546}" type="pres">
      <dgm:prSet presAssocID="{2D196563-CBB6-4B98-8331-569379A6D64F}" presName="negativeSpace" presStyleCnt="0"/>
      <dgm:spPr/>
    </dgm:pt>
    <dgm:pt modelId="{6FD78B0F-96F9-4099-880C-E39CAC891874}" type="pres">
      <dgm:prSet presAssocID="{2D196563-CBB6-4B98-8331-569379A6D64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780E72-E0EB-47AA-94BF-F348D15A9A6D}" type="presOf" srcId="{3CDF2E6E-0868-4932-B1CB-E8692D93B651}" destId="{6C4C3E25-4ACB-42E4-B42C-08E7DDB90987}" srcOrd="0" destOrd="0" presId="urn:microsoft.com/office/officeart/2005/8/layout/list1"/>
    <dgm:cxn modelId="{BC9BAF4D-268D-4DA5-B117-16F219B1BF5C}" type="presOf" srcId="{C017BBC2-D4F3-4841-BA9D-89984896E631}" destId="{6FD78B0F-96F9-4099-880C-E39CAC891874}" srcOrd="0" destOrd="8" presId="urn:microsoft.com/office/officeart/2005/8/layout/list1"/>
    <dgm:cxn modelId="{E6789FE0-1983-44CC-BAEF-A0103294FF93}" type="presOf" srcId="{2D196563-CBB6-4B98-8331-569379A6D64F}" destId="{1C18947A-8DF9-4DCA-95A6-217F51E5AA09}" srcOrd="0" destOrd="0" presId="urn:microsoft.com/office/officeart/2005/8/layout/list1"/>
    <dgm:cxn modelId="{F90097F0-A561-47B8-A059-36AD409A4503}" type="presOf" srcId="{545CA36C-430F-4C00-A9D5-04388E3CA610}" destId="{6FD78B0F-96F9-4099-880C-E39CAC891874}" srcOrd="0" destOrd="4" presId="urn:microsoft.com/office/officeart/2005/8/layout/list1"/>
    <dgm:cxn modelId="{6C1AC78B-6372-44FD-9342-B683A81C6F84}" type="presOf" srcId="{95CD8D5B-EFC3-4F8F-B413-3A94E1B2E832}" destId="{6FD78B0F-96F9-4099-880C-E39CAC891874}" srcOrd="0" destOrd="0" presId="urn:microsoft.com/office/officeart/2005/8/layout/list1"/>
    <dgm:cxn modelId="{207A1BDF-8BF3-4428-B8C1-2510BB0E2F97}" srcId="{2D196563-CBB6-4B98-8331-569379A6D64F}" destId="{FDCBCBFC-2781-470A-BF5E-4E1AEDD6F7B6}" srcOrd="2" destOrd="0" parTransId="{0076AAD7-F4E2-4F4D-ADFB-A8F6387C98B6}" sibTransId="{6EBA4F90-E6B8-4CF0-B461-109061DB1304}"/>
    <dgm:cxn modelId="{BA51D63C-D966-4FCF-8472-62F3900AF1BE}" type="presOf" srcId="{34D0F0C6-2E5E-443D-B37D-4E291B139D67}" destId="{6FD78B0F-96F9-4099-880C-E39CAC891874}" srcOrd="0" destOrd="3" presId="urn:microsoft.com/office/officeart/2005/8/layout/list1"/>
    <dgm:cxn modelId="{F2F0BCD1-AD7D-4CF8-8B8D-089EE2471A05}" type="presOf" srcId="{3B35A61A-085E-421D-ACCB-8F7A16DAB267}" destId="{6FD78B0F-96F9-4099-880C-E39CAC891874}" srcOrd="0" destOrd="1" presId="urn:microsoft.com/office/officeart/2005/8/layout/list1"/>
    <dgm:cxn modelId="{77866D5F-DD42-46AC-955D-49C66B786D02}" srcId="{3CDF2E6E-0868-4932-B1CB-E8692D93B651}" destId="{2D196563-CBB6-4B98-8331-569379A6D64F}" srcOrd="0" destOrd="0" parTransId="{13C50AA4-F485-4BDE-AB63-DB9C28B48C30}" sibTransId="{BF04E7BE-DD5B-4A67-81BF-DA9C91BC303A}"/>
    <dgm:cxn modelId="{FF1F5481-BE8D-40A1-9EBE-97F717ECEDD5}" srcId="{2D196563-CBB6-4B98-8331-569379A6D64F}" destId="{34D0F0C6-2E5E-443D-B37D-4E291B139D67}" srcOrd="3" destOrd="0" parTransId="{034E0B46-1EA4-4458-B542-B151724738C1}" sibTransId="{3D459B7D-850F-4984-AA94-2F835F768F3E}"/>
    <dgm:cxn modelId="{BFB9AAF9-0BC6-458B-AF14-9782D096B459}" type="presOf" srcId="{2D196563-CBB6-4B98-8331-569379A6D64F}" destId="{86C74B60-02C9-4825-93DB-5B94EF44C967}" srcOrd="1" destOrd="0" presId="urn:microsoft.com/office/officeart/2005/8/layout/list1"/>
    <dgm:cxn modelId="{F2D16EBA-743A-4648-B968-411206B58C0F}" type="presOf" srcId="{D9CA03B3-0E46-481A-80A4-F92F8AEA5743}" destId="{6FD78B0F-96F9-4099-880C-E39CAC891874}" srcOrd="0" destOrd="5" presId="urn:microsoft.com/office/officeart/2005/8/layout/list1"/>
    <dgm:cxn modelId="{C5CED732-94F3-483E-AF54-88FA31D4A7DC}" srcId="{2D196563-CBB6-4B98-8331-569379A6D64F}" destId="{C017BBC2-D4F3-4841-BA9D-89984896E631}" srcOrd="8" destOrd="0" parTransId="{BEE5F6DD-5F9A-49EF-98AF-072D92A73636}" sibTransId="{850BF095-B5AA-4068-93B7-2AE65267633C}"/>
    <dgm:cxn modelId="{214A9173-638A-4BB7-B3EC-1076A700EAD3}" type="presOf" srcId="{7DC0D61E-F7CC-47FE-8BF8-DA3CFCD02830}" destId="{6FD78B0F-96F9-4099-880C-E39CAC891874}" srcOrd="0" destOrd="6" presId="urn:microsoft.com/office/officeart/2005/8/layout/list1"/>
    <dgm:cxn modelId="{D35E44BF-D9C4-4BC3-80BE-3CFD6C5828CB}" type="presOf" srcId="{86AD0BF5-29AA-4217-8413-E052607C3652}" destId="{6FD78B0F-96F9-4099-880C-E39CAC891874}" srcOrd="0" destOrd="7" presId="urn:microsoft.com/office/officeart/2005/8/layout/list1"/>
    <dgm:cxn modelId="{49BD5EDD-F1A2-4E1D-9F0A-D289A6BD50CA}" srcId="{2D196563-CBB6-4B98-8331-569379A6D64F}" destId="{7DC0D61E-F7CC-47FE-8BF8-DA3CFCD02830}" srcOrd="6" destOrd="0" parTransId="{F2C56161-144F-49E5-8443-65204358DD16}" sibTransId="{48219C9A-8285-4907-B136-E65B06383DD0}"/>
    <dgm:cxn modelId="{E0344376-3BA0-4B80-ADA5-495F98CB6D37}" srcId="{2D196563-CBB6-4B98-8331-569379A6D64F}" destId="{95CD8D5B-EFC3-4F8F-B413-3A94E1B2E832}" srcOrd="0" destOrd="0" parTransId="{2FC13E2E-1DD8-41BF-B1C4-01EADD025797}" sibTransId="{5DFEBDFF-E380-4709-8E4D-DB2481792241}"/>
    <dgm:cxn modelId="{108905E2-F092-4027-933E-8A78C1AA053D}" srcId="{2D196563-CBB6-4B98-8331-569379A6D64F}" destId="{D9CA03B3-0E46-481A-80A4-F92F8AEA5743}" srcOrd="5" destOrd="0" parTransId="{F0F7A96B-8C21-4114-8EDE-AA2D49D41A3E}" sibTransId="{7C49A939-BFE8-4957-87A3-9F906464851F}"/>
    <dgm:cxn modelId="{96C11DB1-1FFD-460D-91F4-10C11A228F8D}" type="presOf" srcId="{FDCBCBFC-2781-470A-BF5E-4E1AEDD6F7B6}" destId="{6FD78B0F-96F9-4099-880C-E39CAC891874}" srcOrd="0" destOrd="2" presId="urn:microsoft.com/office/officeart/2005/8/layout/list1"/>
    <dgm:cxn modelId="{093C911E-1625-4B45-81F9-371F3802D015}" srcId="{2D196563-CBB6-4B98-8331-569379A6D64F}" destId="{545CA36C-430F-4C00-A9D5-04388E3CA610}" srcOrd="4" destOrd="0" parTransId="{FD120B82-BE93-4AE9-871A-369B7D0F60E6}" sibTransId="{3108E911-2E92-45AA-B9B4-DAFB79A1D4DF}"/>
    <dgm:cxn modelId="{3F082E56-A59D-4C58-8818-AFED846BB672}" srcId="{2D196563-CBB6-4B98-8331-569379A6D64F}" destId="{3B35A61A-085E-421D-ACCB-8F7A16DAB267}" srcOrd="1" destOrd="0" parTransId="{19ED06E6-0E08-497B-B463-25C9C9593A26}" sibTransId="{178CB824-D252-40EB-AEC3-B7F6FCFF6954}"/>
    <dgm:cxn modelId="{C97DFB68-4B5B-460C-BA88-E2FAC30AD549}" srcId="{2D196563-CBB6-4B98-8331-569379A6D64F}" destId="{86AD0BF5-29AA-4217-8413-E052607C3652}" srcOrd="7" destOrd="0" parTransId="{F85EB460-990C-4C48-9BF8-976AD7F5679B}" sibTransId="{BA3C80C3-B2F4-4AE1-A1F5-C51ABF5D863E}"/>
    <dgm:cxn modelId="{996DAB97-D01A-4A1F-872E-0F705D14AA23}" type="presParOf" srcId="{6C4C3E25-4ACB-42E4-B42C-08E7DDB90987}" destId="{34D11C3D-7305-4966-8F72-2FC64C5C173F}" srcOrd="0" destOrd="0" presId="urn:microsoft.com/office/officeart/2005/8/layout/list1"/>
    <dgm:cxn modelId="{474882FD-CB53-4CCC-8E9E-5DBFFBDB6723}" type="presParOf" srcId="{34D11C3D-7305-4966-8F72-2FC64C5C173F}" destId="{1C18947A-8DF9-4DCA-95A6-217F51E5AA09}" srcOrd="0" destOrd="0" presId="urn:microsoft.com/office/officeart/2005/8/layout/list1"/>
    <dgm:cxn modelId="{22FF4ECE-F809-44EA-9553-7BACF2978F92}" type="presParOf" srcId="{34D11C3D-7305-4966-8F72-2FC64C5C173F}" destId="{86C74B60-02C9-4825-93DB-5B94EF44C967}" srcOrd="1" destOrd="0" presId="urn:microsoft.com/office/officeart/2005/8/layout/list1"/>
    <dgm:cxn modelId="{3D7930D5-75C4-460D-9251-AE4E5E0B9B5D}" type="presParOf" srcId="{6C4C3E25-4ACB-42E4-B42C-08E7DDB90987}" destId="{86874CD4-F43C-45B8-9146-68B5D4B29546}" srcOrd="1" destOrd="0" presId="urn:microsoft.com/office/officeart/2005/8/layout/list1"/>
    <dgm:cxn modelId="{01805759-CFB4-45AB-B64C-FB5E7C29A955}" type="presParOf" srcId="{6C4C3E25-4ACB-42E4-B42C-08E7DDB90987}" destId="{6FD78B0F-96F9-4099-880C-E39CAC8918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A119A-E745-43DB-8549-3FEF6FEF7DF9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A6C57114-1443-4955-8B43-1033C681E655}">
      <dgm:prSet phldrT="[Tekst]" custT="1"/>
      <dgm:spPr/>
      <dgm:t>
        <a:bodyPr/>
        <a:lstStyle/>
        <a:p>
          <a:r>
            <a:rPr lang="pl-PL" sz="2800" b="1" baseline="0" dirty="0"/>
            <a:t>Roczne oceny jakości powietrza w Zielonej Górze</a:t>
          </a:r>
        </a:p>
      </dgm:t>
    </dgm:pt>
    <dgm:pt modelId="{7AD5CABC-D5A8-4084-B156-FB433600D16F}" type="parTrans" cxnId="{8F8B524F-DB5D-493E-B4E1-E22A7AA9F292}">
      <dgm:prSet/>
      <dgm:spPr/>
      <dgm:t>
        <a:bodyPr/>
        <a:lstStyle/>
        <a:p>
          <a:endParaRPr lang="pl-PL"/>
        </a:p>
      </dgm:t>
    </dgm:pt>
    <dgm:pt modelId="{B95C6FE9-7FC4-4B8D-8272-15E94CD04FD7}" type="sibTrans" cxnId="{8F8B524F-DB5D-493E-B4E1-E22A7AA9F292}">
      <dgm:prSet/>
      <dgm:spPr/>
      <dgm:t>
        <a:bodyPr/>
        <a:lstStyle/>
        <a:p>
          <a:endParaRPr lang="pl-PL"/>
        </a:p>
      </dgm:t>
    </dgm:pt>
    <dgm:pt modelId="{43EEB13D-28DC-4FDE-A7CD-E8452E775A6D}" type="pres">
      <dgm:prSet presAssocID="{5ECA119A-E745-43DB-8549-3FEF6FEF7D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A3BE6-F6CB-4534-A4A8-9D15FB7A96D3}" type="pres">
      <dgm:prSet presAssocID="{A6C57114-1443-4955-8B43-1033C681E655}" presName="parentText" presStyleLbl="node1" presStyleIdx="0" presStyleCnt="1" custLinFactNeighborY="-486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8B524F-DB5D-493E-B4E1-E22A7AA9F292}" srcId="{5ECA119A-E745-43DB-8549-3FEF6FEF7DF9}" destId="{A6C57114-1443-4955-8B43-1033C681E655}" srcOrd="0" destOrd="0" parTransId="{7AD5CABC-D5A8-4084-B156-FB433600D16F}" sibTransId="{B95C6FE9-7FC4-4B8D-8272-15E94CD04FD7}"/>
    <dgm:cxn modelId="{7C91C903-D775-4F3B-A5A4-8093B6117166}" type="presOf" srcId="{5ECA119A-E745-43DB-8549-3FEF6FEF7DF9}" destId="{43EEB13D-28DC-4FDE-A7CD-E8452E775A6D}" srcOrd="0" destOrd="0" presId="urn:microsoft.com/office/officeart/2005/8/layout/vList2"/>
    <dgm:cxn modelId="{E69CDEA3-2365-440D-B224-76024E153376}" type="presOf" srcId="{A6C57114-1443-4955-8B43-1033C681E655}" destId="{95BA3BE6-F6CB-4534-A4A8-9D15FB7A96D3}" srcOrd="0" destOrd="0" presId="urn:microsoft.com/office/officeart/2005/8/layout/vList2"/>
    <dgm:cxn modelId="{EF4CD0E8-3AD9-4674-BF44-97770747D7B5}" type="presParOf" srcId="{43EEB13D-28DC-4FDE-A7CD-E8452E775A6D}" destId="{95BA3BE6-F6CB-4534-A4A8-9D15FB7A96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7F423-2870-4769-858C-942FDA6CE4CA}" type="doc">
      <dgm:prSet loTypeId="urn:microsoft.com/office/officeart/2005/8/layout/hList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D4BCEF83-87CE-4448-B6AF-3C4B782B5117}">
      <dgm:prSet phldrT="[Tekst]"/>
      <dgm:spPr/>
      <dgm:t>
        <a:bodyPr/>
        <a:lstStyle/>
        <a:p>
          <a:r>
            <a:rPr lang="pl-PL" dirty="0"/>
            <a:t>obszary przekroczeń</a:t>
          </a:r>
        </a:p>
      </dgm:t>
    </dgm:pt>
    <dgm:pt modelId="{702F880E-9F4B-44DE-B0F3-49FB524D1D46}" type="parTrans" cxnId="{D15C6979-B4F4-411E-8B22-0C23778A33FF}">
      <dgm:prSet/>
      <dgm:spPr/>
      <dgm:t>
        <a:bodyPr/>
        <a:lstStyle/>
        <a:p>
          <a:endParaRPr lang="pl-PL"/>
        </a:p>
      </dgm:t>
    </dgm:pt>
    <dgm:pt modelId="{4D80A9A7-DB2E-4E1A-B1A0-F0D641709055}" type="sibTrans" cxnId="{D15C6979-B4F4-411E-8B22-0C23778A33FF}">
      <dgm:prSet/>
      <dgm:spPr/>
      <dgm:t>
        <a:bodyPr/>
        <a:lstStyle/>
        <a:p>
          <a:endParaRPr lang="pl-PL"/>
        </a:p>
      </dgm:t>
    </dgm:pt>
    <dgm:pt modelId="{65CDE444-00B3-4E83-B76E-A4FE183974F7}">
      <dgm:prSet phldrT="[Tekst]"/>
      <dgm:spPr/>
      <dgm:t>
        <a:bodyPr/>
        <a:lstStyle/>
        <a:p>
          <a:r>
            <a:rPr lang="pl-PL" dirty="0"/>
            <a:t>benzo(a)pirenu</a:t>
          </a:r>
        </a:p>
      </dgm:t>
    </dgm:pt>
    <dgm:pt modelId="{8425394D-9582-4988-A9E0-491BADD5CD8C}" type="parTrans" cxnId="{89E5E715-DCD2-4A68-A319-EF283EA78D23}">
      <dgm:prSet/>
      <dgm:spPr/>
      <dgm:t>
        <a:bodyPr/>
        <a:lstStyle/>
        <a:p>
          <a:endParaRPr lang="pl-PL"/>
        </a:p>
      </dgm:t>
    </dgm:pt>
    <dgm:pt modelId="{17127781-D407-4E9E-A8DF-B7F84A408A50}" type="sibTrans" cxnId="{89E5E715-DCD2-4A68-A319-EF283EA78D23}">
      <dgm:prSet/>
      <dgm:spPr/>
      <dgm:t>
        <a:bodyPr/>
        <a:lstStyle/>
        <a:p>
          <a:endParaRPr lang="pl-PL"/>
        </a:p>
      </dgm:t>
    </dgm:pt>
    <dgm:pt modelId="{8E331F13-2E61-4685-9536-88F9FB8BB34A}" type="pres">
      <dgm:prSet presAssocID="{0287F423-2870-4769-858C-942FDA6CE4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9B86F-D524-425E-A2D1-E56E50431DF4}" type="pres">
      <dgm:prSet presAssocID="{D4BCEF83-87CE-4448-B6AF-3C4B782B5117}" presName="roof" presStyleLbl="dkBgShp" presStyleIdx="0" presStyleCnt="2"/>
      <dgm:spPr/>
      <dgm:t>
        <a:bodyPr/>
        <a:lstStyle/>
        <a:p>
          <a:endParaRPr lang="en-US"/>
        </a:p>
      </dgm:t>
    </dgm:pt>
    <dgm:pt modelId="{10AC37CF-D924-40FE-9FD1-F62EBAA02AB6}" type="pres">
      <dgm:prSet presAssocID="{D4BCEF83-87CE-4448-B6AF-3C4B782B5117}" presName="pillars" presStyleCnt="0"/>
      <dgm:spPr/>
    </dgm:pt>
    <dgm:pt modelId="{CE76040F-135F-4D05-83DE-152DA0A2FED5}" type="pres">
      <dgm:prSet presAssocID="{D4BCEF83-87CE-4448-B6AF-3C4B782B5117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F21D-7286-4DF2-9DF6-1BF6BA4645A1}" type="pres">
      <dgm:prSet presAssocID="{D4BCEF83-87CE-4448-B6AF-3C4B782B5117}" presName="base" presStyleLbl="dkBgShp" presStyleIdx="1" presStyleCnt="2"/>
      <dgm:spPr/>
    </dgm:pt>
  </dgm:ptLst>
  <dgm:cxnLst>
    <dgm:cxn modelId="{89E5E715-DCD2-4A68-A319-EF283EA78D23}" srcId="{D4BCEF83-87CE-4448-B6AF-3C4B782B5117}" destId="{65CDE444-00B3-4E83-B76E-A4FE183974F7}" srcOrd="0" destOrd="0" parTransId="{8425394D-9582-4988-A9E0-491BADD5CD8C}" sibTransId="{17127781-D407-4E9E-A8DF-B7F84A408A50}"/>
    <dgm:cxn modelId="{48CEA5C3-AF5E-4269-94C1-787563E8CE46}" type="presOf" srcId="{D4BCEF83-87CE-4448-B6AF-3C4B782B5117}" destId="{7C29B86F-D524-425E-A2D1-E56E50431DF4}" srcOrd="0" destOrd="0" presId="urn:microsoft.com/office/officeart/2005/8/layout/hList3"/>
    <dgm:cxn modelId="{D15C6979-B4F4-411E-8B22-0C23778A33FF}" srcId="{0287F423-2870-4769-858C-942FDA6CE4CA}" destId="{D4BCEF83-87CE-4448-B6AF-3C4B782B5117}" srcOrd="0" destOrd="0" parTransId="{702F880E-9F4B-44DE-B0F3-49FB524D1D46}" sibTransId="{4D80A9A7-DB2E-4E1A-B1A0-F0D641709055}"/>
    <dgm:cxn modelId="{828AAB31-853D-4F01-9F65-08BCF3D6317F}" type="presOf" srcId="{0287F423-2870-4769-858C-942FDA6CE4CA}" destId="{8E331F13-2E61-4685-9536-88F9FB8BB34A}" srcOrd="0" destOrd="0" presId="urn:microsoft.com/office/officeart/2005/8/layout/hList3"/>
    <dgm:cxn modelId="{6278DD86-D03C-4E2A-BA6E-B6747C3745EF}" type="presOf" srcId="{65CDE444-00B3-4E83-B76E-A4FE183974F7}" destId="{CE76040F-135F-4D05-83DE-152DA0A2FED5}" srcOrd="0" destOrd="0" presId="urn:microsoft.com/office/officeart/2005/8/layout/hList3"/>
    <dgm:cxn modelId="{C21736C6-EAA0-4DD6-A447-772F8D68455C}" type="presParOf" srcId="{8E331F13-2E61-4685-9536-88F9FB8BB34A}" destId="{7C29B86F-D524-425E-A2D1-E56E50431DF4}" srcOrd="0" destOrd="0" presId="urn:microsoft.com/office/officeart/2005/8/layout/hList3"/>
    <dgm:cxn modelId="{154F350B-529B-4B2D-85AD-5FCC049C4BD4}" type="presParOf" srcId="{8E331F13-2E61-4685-9536-88F9FB8BB34A}" destId="{10AC37CF-D924-40FE-9FD1-F62EBAA02AB6}" srcOrd="1" destOrd="0" presId="urn:microsoft.com/office/officeart/2005/8/layout/hList3"/>
    <dgm:cxn modelId="{D7A0D746-4C61-4037-B708-EE8135A2C57B}" type="presParOf" srcId="{10AC37CF-D924-40FE-9FD1-F62EBAA02AB6}" destId="{CE76040F-135F-4D05-83DE-152DA0A2FED5}" srcOrd="0" destOrd="0" presId="urn:microsoft.com/office/officeart/2005/8/layout/hList3"/>
    <dgm:cxn modelId="{4B305F95-E85B-4F13-9DC0-22AA2E22B858}" type="presParOf" srcId="{8E331F13-2E61-4685-9536-88F9FB8BB34A}" destId="{5670F21D-7286-4DF2-9DF6-1BF6BA4645A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CA119A-E745-43DB-8549-3FEF6FEF7DF9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A6C57114-1443-4955-8B43-1033C681E655}">
      <dgm:prSet phldrT="[Tekst]" custT="1"/>
      <dgm:spPr/>
      <dgm:t>
        <a:bodyPr/>
        <a:lstStyle/>
        <a:p>
          <a:r>
            <a:rPr lang="pl-PL" sz="2800" b="1" baseline="0" dirty="0"/>
            <a:t>Roczne oceny jakości powietrza w Zielonej Górze</a:t>
          </a:r>
        </a:p>
      </dgm:t>
    </dgm:pt>
    <dgm:pt modelId="{7AD5CABC-D5A8-4084-B156-FB433600D16F}" type="parTrans" cxnId="{8F8B524F-DB5D-493E-B4E1-E22A7AA9F292}">
      <dgm:prSet/>
      <dgm:spPr/>
      <dgm:t>
        <a:bodyPr/>
        <a:lstStyle/>
        <a:p>
          <a:endParaRPr lang="pl-PL"/>
        </a:p>
      </dgm:t>
    </dgm:pt>
    <dgm:pt modelId="{B95C6FE9-7FC4-4B8D-8272-15E94CD04FD7}" type="sibTrans" cxnId="{8F8B524F-DB5D-493E-B4E1-E22A7AA9F292}">
      <dgm:prSet/>
      <dgm:spPr/>
      <dgm:t>
        <a:bodyPr/>
        <a:lstStyle/>
        <a:p>
          <a:endParaRPr lang="pl-PL"/>
        </a:p>
      </dgm:t>
    </dgm:pt>
    <dgm:pt modelId="{43EEB13D-28DC-4FDE-A7CD-E8452E775A6D}" type="pres">
      <dgm:prSet presAssocID="{5ECA119A-E745-43DB-8549-3FEF6FEF7D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A3BE6-F6CB-4534-A4A8-9D15FB7A96D3}" type="pres">
      <dgm:prSet presAssocID="{A6C57114-1443-4955-8B43-1033C681E655}" presName="parentText" presStyleLbl="node1" presStyleIdx="0" presStyleCnt="1" custLinFactNeighborY="-486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8B524F-DB5D-493E-B4E1-E22A7AA9F292}" srcId="{5ECA119A-E745-43DB-8549-3FEF6FEF7DF9}" destId="{A6C57114-1443-4955-8B43-1033C681E655}" srcOrd="0" destOrd="0" parTransId="{7AD5CABC-D5A8-4084-B156-FB433600D16F}" sibTransId="{B95C6FE9-7FC4-4B8D-8272-15E94CD04FD7}"/>
    <dgm:cxn modelId="{7C91C903-D775-4F3B-A5A4-8093B6117166}" type="presOf" srcId="{5ECA119A-E745-43DB-8549-3FEF6FEF7DF9}" destId="{43EEB13D-28DC-4FDE-A7CD-E8452E775A6D}" srcOrd="0" destOrd="0" presId="urn:microsoft.com/office/officeart/2005/8/layout/vList2"/>
    <dgm:cxn modelId="{E69CDEA3-2365-440D-B224-76024E153376}" type="presOf" srcId="{A6C57114-1443-4955-8B43-1033C681E655}" destId="{95BA3BE6-F6CB-4534-A4A8-9D15FB7A96D3}" srcOrd="0" destOrd="0" presId="urn:microsoft.com/office/officeart/2005/8/layout/vList2"/>
    <dgm:cxn modelId="{EF4CD0E8-3AD9-4674-BF44-97770747D7B5}" type="presParOf" srcId="{43EEB13D-28DC-4FDE-A7CD-E8452E775A6D}" destId="{95BA3BE6-F6CB-4534-A4A8-9D15FB7A96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CA119A-E745-43DB-8549-3FEF6FEF7DF9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A6C57114-1443-4955-8B43-1033C681E655}">
      <dgm:prSet phldrT="[Tekst]" custT="1"/>
      <dgm:spPr/>
      <dgm:t>
        <a:bodyPr/>
        <a:lstStyle/>
        <a:p>
          <a:r>
            <a:rPr lang="pl-PL" sz="2800" b="1" baseline="0" dirty="0"/>
            <a:t>Bilans emisji benzo(a)pirenu</a:t>
          </a:r>
        </a:p>
      </dgm:t>
    </dgm:pt>
    <dgm:pt modelId="{7AD5CABC-D5A8-4084-B156-FB433600D16F}" type="parTrans" cxnId="{8F8B524F-DB5D-493E-B4E1-E22A7AA9F292}">
      <dgm:prSet/>
      <dgm:spPr/>
      <dgm:t>
        <a:bodyPr/>
        <a:lstStyle/>
        <a:p>
          <a:endParaRPr lang="pl-PL"/>
        </a:p>
      </dgm:t>
    </dgm:pt>
    <dgm:pt modelId="{B95C6FE9-7FC4-4B8D-8272-15E94CD04FD7}" type="sibTrans" cxnId="{8F8B524F-DB5D-493E-B4E1-E22A7AA9F292}">
      <dgm:prSet/>
      <dgm:spPr/>
      <dgm:t>
        <a:bodyPr/>
        <a:lstStyle/>
        <a:p>
          <a:endParaRPr lang="pl-PL"/>
        </a:p>
      </dgm:t>
    </dgm:pt>
    <dgm:pt modelId="{43EEB13D-28DC-4FDE-A7CD-E8452E775A6D}" type="pres">
      <dgm:prSet presAssocID="{5ECA119A-E745-43DB-8549-3FEF6FEF7D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A3BE6-F6CB-4534-A4A8-9D15FB7A96D3}" type="pres">
      <dgm:prSet presAssocID="{A6C57114-1443-4955-8B43-1033C681E655}" presName="parentText" presStyleLbl="node1" presStyleIdx="0" presStyleCnt="1" custLinFactNeighborY="-486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8B524F-DB5D-493E-B4E1-E22A7AA9F292}" srcId="{5ECA119A-E745-43DB-8549-3FEF6FEF7DF9}" destId="{A6C57114-1443-4955-8B43-1033C681E655}" srcOrd="0" destOrd="0" parTransId="{7AD5CABC-D5A8-4084-B156-FB433600D16F}" sibTransId="{B95C6FE9-7FC4-4B8D-8272-15E94CD04FD7}"/>
    <dgm:cxn modelId="{7C91C903-D775-4F3B-A5A4-8093B6117166}" type="presOf" srcId="{5ECA119A-E745-43DB-8549-3FEF6FEF7DF9}" destId="{43EEB13D-28DC-4FDE-A7CD-E8452E775A6D}" srcOrd="0" destOrd="0" presId="urn:microsoft.com/office/officeart/2005/8/layout/vList2"/>
    <dgm:cxn modelId="{E69CDEA3-2365-440D-B224-76024E153376}" type="presOf" srcId="{A6C57114-1443-4955-8B43-1033C681E655}" destId="{95BA3BE6-F6CB-4534-A4A8-9D15FB7A96D3}" srcOrd="0" destOrd="0" presId="urn:microsoft.com/office/officeart/2005/8/layout/vList2"/>
    <dgm:cxn modelId="{EF4CD0E8-3AD9-4674-BF44-97770747D7B5}" type="presParOf" srcId="{43EEB13D-28DC-4FDE-A7CD-E8452E775A6D}" destId="{95BA3BE6-F6CB-4534-A4A8-9D15FB7A96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87F423-2870-4769-858C-942FDA6CE4CA}" type="doc">
      <dgm:prSet loTypeId="urn:microsoft.com/office/officeart/2005/8/layout/hList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D4BCEF83-87CE-4448-B6AF-3C4B782B5117}">
      <dgm:prSet phldrT="[Tekst]"/>
      <dgm:spPr/>
      <dgm:t>
        <a:bodyPr/>
        <a:lstStyle/>
        <a:p>
          <a:r>
            <a:rPr lang="pl-PL" dirty="0"/>
            <a:t>obszary przekroczeń</a:t>
          </a:r>
        </a:p>
      </dgm:t>
    </dgm:pt>
    <dgm:pt modelId="{702F880E-9F4B-44DE-B0F3-49FB524D1D46}" type="parTrans" cxnId="{D15C6979-B4F4-411E-8B22-0C23778A33FF}">
      <dgm:prSet/>
      <dgm:spPr/>
      <dgm:t>
        <a:bodyPr/>
        <a:lstStyle/>
        <a:p>
          <a:endParaRPr lang="pl-PL"/>
        </a:p>
      </dgm:t>
    </dgm:pt>
    <dgm:pt modelId="{4D80A9A7-DB2E-4E1A-B1A0-F0D641709055}" type="sibTrans" cxnId="{D15C6979-B4F4-411E-8B22-0C23778A33FF}">
      <dgm:prSet/>
      <dgm:spPr/>
      <dgm:t>
        <a:bodyPr/>
        <a:lstStyle/>
        <a:p>
          <a:endParaRPr lang="pl-PL"/>
        </a:p>
      </dgm:t>
    </dgm:pt>
    <dgm:pt modelId="{65CDE444-00B3-4E83-B76E-A4FE183974F7}">
      <dgm:prSet phldrT="[Tekst]"/>
      <dgm:spPr/>
      <dgm:t>
        <a:bodyPr/>
        <a:lstStyle/>
        <a:p>
          <a:r>
            <a:rPr lang="pl-PL" dirty="0"/>
            <a:t>benzo(a)pirenu</a:t>
          </a:r>
        </a:p>
      </dgm:t>
    </dgm:pt>
    <dgm:pt modelId="{8425394D-9582-4988-A9E0-491BADD5CD8C}" type="parTrans" cxnId="{89E5E715-DCD2-4A68-A319-EF283EA78D23}">
      <dgm:prSet/>
      <dgm:spPr/>
      <dgm:t>
        <a:bodyPr/>
        <a:lstStyle/>
        <a:p>
          <a:endParaRPr lang="pl-PL"/>
        </a:p>
      </dgm:t>
    </dgm:pt>
    <dgm:pt modelId="{17127781-D407-4E9E-A8DF-B7F84A408A50}" type="sibTrans" cxnId="{89E5E715-DCD2-4A68-A319-EF283EA78D23}">
      <dgm:prSet/>
      <dgm:spPr/>
      <dgm:t>
        <a:bodyPr/>
        <a:lstStyle/>
        <a:p>
          <a:endParaRPr lang="pl-PL"/>
        </a:p>
      </dgm:t>
    </dgm:pt>
    <dgm:pt modelId="{8E331F13-2E61-4685-9536-88F9FB8BB34A}" type="pres">
      <dgm:prSet presAssocID="{0287F423-2870-4769-858C-942FDA6CE4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9B86F-D524-425E-A2D1-E56E50431DF4}" type="pres">
      <dgm:prSet presAssocID="{D4BCEF83-87CE-4448-B6AF-3C4B782B5117}" presName="roof" presStyleLbl="dkBgShp" presStyleIdx="0" presStyleCnt="2"/>
      <dgm:spPr/>
      <dgm:t>
        <a:bodyPr/>
        <a:lstStyle/>
        <a:p>
          <a:endParaRPr lang="en-US"/>
        </a:p>
      </dgm:t>
    </dgm:pt>
    <dgm:pt modelId="{10AC37CF-D924-40FE-9FD1-F62EBAA02AB6}" type="pres">
      <dgm:prSet presAssocID="{D4BCEF83-87CE-4448-B6AF-3C4B782B5117}" presName="pillars" presStyleCnt="0"/>
      <dgm:spPr/>
    </dgm:pt>
    <dgm:pt modelId="{CE76040F-135F-4D05-83DE-152DA0A2FED5}" type="pres">
      <dgm:prSet presAssocID="{D4BCEF83-87CE-4448-B6AF-3C4B782B5117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F21D-7286-4DF2-9DF6-1BF6BA4645A1}" type="pres">
      <dgm:prSet presAssocID="{D4BCEF83-87CE-4448-B6AF-3C4B782B5117}" presName="base" presStyleLbl="dkBgShp" presStyleIdx="1" presStyleCnt="2"/>
      <dgm:spPr/>
    </dgm:pt>
  </dgm:ptLst>
  <dgm:cxnLst>
    <dgm:cxn modelId="{89E5E715-DCD2-4A68-A319-EF283EA78D23}" srcId="{D4BCEF83-87CE-4448-B6AF-3C4B782B5117}" destId="{65CDE444-00B3-4E83-B76E-A4FE183974F7}" srcOrd="0" destOrd="0" parTransId="{8425394D-9582-4988-A9E0-491BADD5CD8C}" sibTransId="{17127781-D407-4E9E-A8DF-B7F84A408A50}"/>
    <dgm:cxn modelId="{48CEA5C3-AF5E-4269-94C1-787563E8CE46}" type="presOf" srcId="{D4BCEF83-87CE-4448-B6AF-3C4B782B5117}" destId="{7C29B86F-D524-425E-A2D1-E56E50431DF4}" srcOrd="0" destOrd="0" presId="urn:microsoft.com/office/officeart/2005/8/layout/hList3"/>
    <dgm:cxn modelId="{D15C6979-B4F4-411E-8B22-0C23778A33FF}" srcId="{0287F423-2870-4769-858C-942FDA6CE4CA}" destId="{D4BCEF83-87CE-4448-B6AF-3C4B782B5117}" srcOrd="0" destOrd="0" parTransId="{702F880E-9F4B-44DE-B0F3-49FB524D1D46}" sibTransId="{4D80A9A7-DB2E-4E1A-B1A0-F0D641709055}"/>
    <dgm:cxn modelId="{828AAB31-853D-4F01-9F65-08BCF3D6317F}" type="presOf" srcId="{0287F423-2870-4769-858C-942FDA6CE4CA}" destId="{8E331F13-2E61-4685-9536-88F9FB8BB34A}" srcOrd="0" destOrd="0" presId="urn:microsoft.com/office/officeart/2005/8/layout/hList3"/>
    <dgm:cxn modelId="{6278DD86-D03C-4E2A-BA6E-B6747C3745EF}" type="presOf" srcId="{65CDE444-00B3-4E83-B76E-A4FE183974F7}" destId="{CE76040F-135F-4D05-83DE-152DA0A2FED5}" srcOrd="0" destOrd="0" presId="urn:microsoft.com/office/officeart/2005/8/layout/hList3"/>
    <dgm:cxn modelId="{C21736C6-EAA0-4DD6-A447-772F8D68455C}" type="presParOf" srcId="{8E331F13-2E61-4685-9536-88F9FB8BB34A}" destId="{7C29B86F-D524-425E-A2D1-E56E50431DF4}" srcOrd="0" destOrd="0" presId="urn:microsoft.com/office/officeart/2005/8/layout/hList3"/>
    <dgm:cxn modelId="{154F350B-529B-4B2D-85AD-5FCC049C4BD4}" type="presParOf" srcId="{8E331F13-2E61-4685-9536-88F9FB8BB34A}" destId="{10AC37CF-D924-40FE-9FD1-F62EBAA02AB6}" srcOrd="1" destOrd="0" presId="urn:microsoft.com/office/officeart/2005/8/layout/hList3"/>
    <dgm:cxn modelId="{D7A0D746-4C61-4037-B708-EE8135A2C57B}" type="presParOf" srcId="{10AC37CF-D924-40FE-9FD1-F62EBAA02AB6}" destId="{CE76040F-135F-4D05-83DE-152DA0A2FED5}" srcOrd="0" destOrd="0" presId="urn:microsoft.com/office/officeart/2005/8/layout/hList3"/>
    <dgm:cxn modelId="{4B305F95-E85B-4F13-9DC0-22AA2E22B858}" type="presParOf" srcId="{8E331F13-2E61-4685-9536-88F9FB8BB34A}" destId="{5670F21D-7286-4DF2-9DF6-1BF6BA4645A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2B8158-0C33-4155-A75E-3577A63233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E1B38D-0692-4381-AD55-543DE79B7EEB}">
      <dgm:prSet phldrT="[Tekst]"/>
      <dgm:spPr/>
      <dgm:t>
        <a:bodyPr/>
        <a:lstStyle/>
        <a:p>
          <a:r>
            <a:rPr lang="pl-PL" b="1" dirty="0"/>
            <a:t>Działania naprawcze</a:t>
          </a:r>
        </a:p>
      </dgm:t>
    </dgm:pt>
    <dgm:pt modelId="{80289CC0-1780-4B6F-88AC-F6525F1D5A99}" type="parTrans" cxnId="{06524C53-B7DE-48E3-A191-715C9BA38CE7}">
      <dgm:prSet/>
      <dgm:spPr/>
      <dgm:t>
        <a:bodyPr/>
        <a:lstStyle/>
        <a:p>
          <a:endParaRPr lang="pl-PL" b="1"/>
        </a:p>
      </dgm:t>
    </dgm:pt>
    <dgm:pt modelId="{3C73A46B-11BC-4478-A774-3CE37C010DDC}" type="sibTrans" cxnId="{06524C53-B7DE-48E3-A191-715C9BA38CE7}">
      <dgm:prSet/>
      <dgm:spPr/>
      <dgm:t>
        <a:bodyPr/>
        <a:lstStyle/>
        <a:p>
          <a:endParaRPr lang="pl-PL" b="1"/>
        </a:p>
      </dgm:t>
    </dgm:pt>
    <dgm:pt modelId="{A24F94D0-C085-4255-906D-798DB7D69AD0}">
      <dgm:prSet phldrT="[Tekst]"/>
      <dgm:spPr/>
      <dgm:t>
        <a:bodyPr/>
        <a:lstStyle/>
        <a:p>
          <a:pPr algn="just"/>
          <a:r>
            <a:rPr lang="pl-PL" b="1" dirty="0"/>
            <a:t>Obniżenie emisji z indywidualnych systemów grzewczych w wyniku eliminacji niskosprawnych urządzeń na paliwa stałe</a:t>
          </a:r>
        </a:p>
      </dgm:t>
    </dgm:pt>
    <dgm:pt modelId="{2734E438-9AA2-40CA-B4C9-30E2DD63615F}" type="parTrans" cxnId="{20A13558-898F-43FE-952D-761812DFD3B2}">
      <dgm:prSet/>
      <dgm:spPr/>
      <dgm:t>
        <a:bodyPr/>
        <a:lstStyle/>
        <a:p>
          <a:endParaRPr lang="pl-PL" b="1"/>
        </a:p>
      </dgm:t>
    </dgm:pt>
    <dgm:pt modelId="{160C7AD3-D91D-4B29-AB74-5AB219083CA9}" type="sibTrans" cxnId="{20A13558-898F-43FE-952D-761812DFD3B2}">
      <dgm:prSet/>
      <dgm:spPr/>
      <dgm:t>
        <a:bodyPr/>
        <a:lstStyle/>
        <a:p>
          <a:endParaRPr lang="pl-PL" b="1"/>
        </a:p>
      </dgm:t>
    </dgm:pt>
    <dgm:pt modelId="{25093CFF-A9FA-4B75-84BA-E039197B45ED}">
      <dgm:prSet phldrT="[Tekst]"/>
      <dgm:spPr/>
      <dgm:t>
        <a:bodyPr/>
        <a:lstStyle/>
        <a:p>
          <a:pPr algn="just"/>
          <a:r>
            <a:rPr lang="pl-PL" b="1" dirty="0"/>
            <a:t>Działania promocyjne i edukacyjne (ulotki, imprezy, akcje szkolne, audycje, konferencje) oraz informacyjne i szkoleniowe</a:t>
          </a:r>
        </a:p>
      </dgm:t>
    </dgm:pt>
    <dgm:pt modelId="{77E17CED-568C-4F70-8F2D-DA0305363049}" type="parTrans" cxnId="{868D0014-7195-4ECD-88A6-990FED767982}">
      <dgm:prSet/>
      <dgm:spPr/>
      <dgm:t>
        <a:bodyPr/>
        <a:lstStyle/>
        <a:p>
          <a:endParaRPr lang="pl-PL"/>
        </a:p>
      </dgm:t>
    </dgm:pt>
    <dgm:pt modelId="{017BCA31-37AF-4F3E-BA09-EE7365D37DAA}" type="sibTrans" cxnId="{868D0014-7195-4ECD-88A6-990FED767982}">
      <dgm:prSet/>
      <dgm:spPr/>
      <dgm:t>
        <a:bodyPr/>
        <a:lstStyle/>
        <a:p>
          <a:endParaRPr lang="pl-PL"/>
        </a:p>
      </dgm:t>
    </dgm:pt>
    <dgm:pt modelId="{77C2319D-A9F9-4CDF-BFA2-21E115A6B0F9}">
      <dgm:prSet phldrT="[Tekst]"/>
      <dgm:spPr/>
      <dgm:t>
        <a:bodyPr/>
        <a:lstStyle/>
        <a:p>
          <a:pPr algn="just"/>
          <a:r>
            <a:rPr lang="pl-PL" b="1" dirty="0"/>
            <a:t>Prowadzenie kontroli przestrzegania przepisów ograniczających używanie paliw lub urządzeń do celów grzewczych oraz zakazu spalania odpadów</a:t>
          </a:r>
        </a:p>
      </dgm:t>
    </dgm:pt>
    <dgm:pt modelId="{4A2B9F49-7A77-4634-8B9E-39ABA2973D4D}" type="parTrans" cxnId="{C2A4E1D2-6DBF-4F87-B872-83FB0061EDA7}">
      <dgm:prSet/>
      <dgm:spPr/>
      <dgm:t>
        <a:bodyPr/>
        <a:lstStyle/>
        <a:p>
          <a:endParaRPr lang="pl-PL"/>
        </a:p>
      </dgm:t>
    </dgm:pt>
    <dgm:pt modelId="{DB85EFDA-0B50-437F-92C3-B196F5310FF8}" type="sibTrans" cxnId="{C2A4E1D2-6DBF-4F87-B872-83FB0061EDA7}">
      <dgm:prSet/>
      <dgm:spPr/>
      <dgm:t>
        <a:bodyPr/>
        <a:lstStyle/>
        <a:p>
          <a:endParaRPr lang="pl-PL"/>
        </a:p>
      </dgm:t>
    </dgm:pt>
    <dgm:pt modelId="{DF780335-ABA8-4196-82B8-5348D6F3F57F}" type="pres">
      <dgm:prSet presAssocID="{FB2B8158-0C33-4155-A75E-3577A63233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85E9C3-F68E-4599-9B49-94AEABA61CF8}" type="pres">
      <dgm:prSet presAssocID="{D2E1B38D-0692-4381-AD55-543DE79B7EEB}" presName="parentLin" presStyleCnt="0"/>
      <dgm:spPr/>
    </dgm:pt>
    <dgm:pt modelId="{7ACE4FCA-1D34-4AC1-B185-70E53E467CE1}" type="pres">
      <dgm:prSet presAssocID="{D2E1B38D-0692-4381-AD55-543DE79B7EE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94758A-5D6A-41C5-AAD9-416EF2BAE2C7}" type="pres">
      <dgm:prSet presAssocID="{D2E1B38D-0692-4381-AD55-543DE79B7E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DD4FD-CB84-4161-AFBD-98422F834FB1}" type="pres">
      <dgm:prSet presAssocID="{D2E1B38D-0692-4381-AD55-543DE79B7EEB}" presName="negativeSpace" presStyleCnt="0"/>
      <dgm:spPr/>
    </dgm:pt>
    <dgm:pt modelId="{B9C82071-93A1-44E0-93C9-3F9711F9F04E}" type="pres">
      <dgm:prSet presAssocID="{D2E1B38D-0692-4381-AD55-543DE79B7EE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FD84A-EDC7-411D-A56E-3FE6622D5C31}" type="presOf" srcId="{77C2319D-A9F9-4CDF-BFA2-21E115A6B0F9}" destId="{B9C82071-93A1-44E0-93C9-3F9711F9F04E}" srcOrd="0" destOrd="2" presId="urn:microsoft.com/office/officeart/2005/8/layout/list1"/>
    <dgm:cxn modelId="{DCF6AFE4-718F-4B33-88B4-DEE3ACCACBA2}" type="presOf" srcId="{D2E1B38D-0692-4381-AD55-543DE79B7EEB}" destId="{5994758A-5D6A-41C5-AAD9-416EF2BAE2C7}" srcOrd="1" destOrd="0" presId="urn:microsoft.com/office/officeart/2005/8/layout/list1"/>
    <dgm:cxn modelId="{25EA48DF-60D6-4664-942E-99F24A50F9FF}" type="presOf" srcId="{FB2B8158-0C33-4155-A75E-3577A6323353}" destId="{DF780335-ABA8-4196-82B8-5348D6F3F57F}" srcOrd="0" destOrd="0" presId="urn:microsoft.com/office/officeart/2005/8/layout/list1"/>
    <dgm:cxn modelId="{06524C53-B7DE-48E3-A191-715C9BA38CE7}" srcId="{FB2B8158-0C33-4155-A75E-3577A6323353}" destId="{D2E1B38D-0692-4381-AD55-543DE79B7EEB}" srcOrd="0" destOrd="0" parTransId="{80289CC0-1780-4B6F-88AC-F6525F1D5A99}" sibTransId="{3C73A46B-11BC-4478-A774-3CE37C010DDC}"/>
    <dgm:cxn modelId="{C2A4E1D2-6DBF-4F87-B872-83FB0061EDA7}" srcId="{D2E1B38D-0692-4381-AD55-543DE79B7EEB}" destId="{77C2319D-A9F9-4CDF-BFA2-21E115A6B0F9}" srcOrd="2" destOrd="0" parTransId="{4A2B9F49-7A77-4634-8B9E-39ABA2973D4D}" sibTransId="{DB85EFDA-0B50-437F-92C3-B196F5310FF8}"/>
    <dgm:cxn modelId="{868D0014-7195-4ECD-88A6-990FED767982}" srcId="{D2E1B38D-0692-4381-AD55-543DE79B7EEB}" destId="{25093CFF-A9FA-4B75-84BA-E039197B45ED}" srcOrd="1" destOrd="0" parTransId="{77E17CED-568C-4F70-8F2D-DA0305363049}" sibTransId="{017BCA31-37AF-4F3E-BA09-EE7365D37DAA}"/>
    <dgm:cxn modelId="{B9CF6D0D-A205-4A86-ABDA-6A6B0DE69941}" type="presOf" srcId="{25093CFF-A9FA-4B75-84BA-E039197B45ED}" destId="{B9C82071-93A1-44E0-93C9-3F9711F9F04E}" srcOrd="0" destOrd="1" presId="urn:microsoft.com/office/officeart/2005/8/layout/list1"/>
    <dgm:cxn modelId="{20A13558-898F-43FE-952D-761812DFD3B2}" srcId="{D2E1B38D-0692-4381-AD55-543DE79B7EEB}" destId="{A24F94D0-C085-4255-906D-798DB7D69AD0}" srcOrd="0" destOrd="0" parTransId="{2734E438-9AA2-40CA-B4C9-30E2DD63615F}" sibTransId="{160C7AD3-D91D-4B29-AB74-5AB219083CA9}"/>
    <dgm:cxn modelId="{9BFBD0D9-280E-44FE-AB47-49B8036A8D23}" type="presOf" srcId="{A24F94D0-C085-4255-906D-798DB7D69AD0}" destId="{B9C82071-93A1-44E0-93C9-3F9711F9F04E}" srcOrd="0" destOrd="0" presId="urn:microsoft.com/office/officeart/2005/8/layout/list1"/>
    <dgm:cxn modelId="{450AF96A-5DAF-4F34-9E4E-300EB9D7E722}" type="presOf" srcId="{D2E1B38D-0692-4381-AD55-543DE79B7EEB}" destId="{7ACE4FCA-1D34-4AC1-B185-70E53E467CE1}" srcOrd="0" destOrd="0" presId="urn:microsoft.com/office/officeart/2005/8/layout/list1"/>
    <dgm:cxn modelId="{9A79AA32-6293-42A5-83EC-C74BC9FEABE8}" type="presParOf" srcId="{DF780335-ABA8-4196-82B8-5348D6F3F57F}" destId="{1D85E9C3-F68E-4599-9B49-94AEABA61CF8}" srcOrd="0" destOrd="0" presId="urn:microsoft.com/office/officeart/2005/8/layout/list1"/>
    <dgm:cxn modelId="{B2B21092-966F-4C99-922E-82AC27262CFD}" type="presParOf" srcId="{1D85E9C3-F68E-4599-9B49-94AEABA61CF8}" destId="{7ACE4FCA-1D34-4AC1-B185-70E53E467CE1}" srcOrd="0" destOrd="0" presId="urn:microsoft.com/office/officeart/2005/8/layout/list1"/>
    <dgm:cxn modelId="{C1BE4A84-7055-42F2-BB5A-02CE0AF0E24B}" type="presParOf" srcId="{1D85E9C3-F68E-4599-9B49-94AEABA61CF8}" destId="{5994758A-5D6A-41C5-AAD9-416EF2BAE2C7}" srcOrd="1" destOrd="0" presId="urn:microsoft.com/office/officeart/2005/8/layout/list1"/>
    <dgm:cxn modelId="{49AA9E2B-94EA-4205-B149-8E920CA03238}" type="presParOf" srcId="{DF780335-ABA8-4196-82B8-5348D6F3F57F}" destId="{0C7DD4FD-CB84-4161-AFBD-98422F834FB1}" srcOrd="1" destOrd="0" presId="urn:microsoft.com/office/officeart/2005/8/layout/list1"/>
    <dgm:cxn modelId="{6A086DCA-2C25-40EE-8115-C61878BE578E}" type="presParOf" srcId="{DF780335-ABA8-4196-82B8-5348D6F3F57F}" destId="{B9C82071-93A1-44E0-93C9-3F9711F9F0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B8158-0C33-4155-A75E-3577A63233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E1B38D-0692-4381-AD55-543DE79B7EEB}">
      <dgm:prSet phldrT="[Tekst]" custT="1"/>
      <dgm:spPr/>
      <dgm:t>
        <a:bodyPr/>
        <a:lstStyle/>
        <a:p>
          <a:r>
            <a:rPr lang="pl-PL" sz="1800" b="1" dirty="0"/>
            <a:t>Zadanie PL0802_ZSO: Obniżenie emisji z indywidualnych systemów grzewczych w wyniku eliminacji niskosprawnych urządzeń na paliwa stałe</a:t>
          </a:r>
        </a:p>
      </dgm:t>
    </dgm:pt>
    <dgm:pt modelId="{80289CC0-1780-4B6F-88AC-F6525F1D5A99}" type="parTrans" cxnId="{06524C53-B7DE-48E3-A191-715C9BA38CE7}">
      <dgm:prSet/>
      <dgm:spPr/>
      <dgm:t>
        <a:bodyPr/>
        <a:lstStyle/>
        <a:p>
          <a:endParaRPr lang="pl-PL" b="1"/>
        </a:p>
      </dgm:t>
    </dgm:pt>
    <dgm:pt modelId="{3C73A46B-11BC-4478-A774-3CE37C010DDC}" type="sibTrans" cxnId="{06524C53-B7DE-48E3-A191-715C9BA38CE7}">
      <dgm:prSet/>
      <dgm:spPr/>
      <dgm:t>
        <a:bodyPr/>
        <a:lstStyle/>
        <a:p>
          <a:endParaRPr lang="pl-PL" b="1"/>
        </a:p>
      </dgm:t>
    </dgm:pt>
    <dgm:pt modelId="{A24F94D0-C085-4255-906D-798DB7D69AD0}">
      <dgm:prSet phldrT="[Tekst]" custT="1"/>
      <dgm:spPr/>
      <dgm:t>
        <a:bodyPr/>
        <a:lstStyle/>
        <a:p>
          <a:pPr algn="l"/>
          <a:r>
            <a:rPr lang="pl-PL" sz="1800" dirty="0"/>
            <a:t>Działanie powinno być realizowane zgodnie z przyjętą Uchwałą Nr XLVI/733/18 Sejmiku Województwa Lubuskiego z dn. 18 czerwca 2018 r. w sprawie wprowadzenia na obszarze miasta Zielona Góra ograniczeń w zakresie eksploatacji instalacji, w których następuje spalanie paliw.</a:t>
          </a:r>
          <a:endParaRPr lang="pl-PL" sz="1800" b="1" dirty="0"/>
        </a:p>
      </dgm:t>
    </dgm:pt>
    <dgm:pt modelId="{2734E438-9AA2-40CA-B4C9-30E2DD63615F}" type="parTrans" cxnId="{20A13558-898F-43FE-952D-761812DFD3B2}">
      <dgm:prSet/>
      <dgm:spPr/>
      <dgm:t>
        <a:bodyPr/>
        <a:lstStyle/>
        <a:p>
          <a:endParaRPr lang="pl-PL" b="1"/>
        </a:p>
      </dgm:t>
    </dgm:pt>
    <dgm:pt modelId="{160C7AD3-D91D-4B29-AB74-5AB219083CA9}" type="sibTrans" cxnId="{20A13558-898F-43FE-952D-761812DFD3B2}">
      <dgm:prSet/>
      <dgm:spPr/>
      <dgm:t>
        <a:bodyPr/>
        <a:lstStyle/>
        <a:p>
          <a:endParaRPr lang="pl-PL" b="1"/>
        </a:p>
      </dgm:t>
    </dgm:pt>
    <dgm:pt modelId="{BCC050E8-748D-461D-92D5-A75CB9F7418A}">
      <dgm:prSet phldrT="[Tekst]" custT="1"/>
      <dgm:spPr/>
      <dgm:t>
        <a:bodyPr/>
        <a:lstStyle/>
        <a:p>
          <a:pPr algn="l"/>
          <a:r>
            <a:rPr lang="pl-PL" sz="1800" dirty="0"/>
            <a:t>Działania zmierzające do obniżenia emisji z indywidualnych systemów grzewczych opalanych paliwami stałymi, będą obejmować przede wszystkim poniższe czynności:</a:t>
          </a:r>
          <a:endParaRPr lang="pl-PL" sz="1800" b="1" dirty="0"/>
        </a:p>
      </dgm:t>
    </dgm:pt>
    <dgm:pt modelId="{9D3746C4-FFD6-4FAB-8C78-361C41B4AFFE}" type="parTrans" cxnId="{300E92D5-7CC5-45D1-81C2-C56343B9DA6E}">
      <dgm:prSet/>
      <dgm:spPr/>
      <dgm:t>
        <a:bodyPr/>
        <a:lstStyle/>
        <a:p>
          <a:endParaRPr lang="pl-PL"/>
        </a:p>
      </dgm:t>
    </dgm:pt>
    <dgm:pt modelId="{1F5E8AD2-F5D7-429F-A9A5-770F2A952095}" type="sibTrans" cxnId="{300E92D5-7CC5-45D1-81C2-C56343B9DA6E}">
      <dgm:prSet/>
      <dgm:spPr/>
      <dgm:t>
        <a:bodyPr/>
        <a:lstStyle/>
        <a:p>
          <a:endParaRPr lang="pl-PL"/>
        </a:p>
      </dgm:t>
    </dgm:pt>
    <dgm:pt modelId="{169AEFE4-EAD4-4919-A770-613EBC421724}">
      <dgm:prSet phldrT="[Tekst]" custT="1"/>
      <dgm:spPr/>
      <dgm:t>
        <a:bodyPr/>
        <a:lstStyle/>
        <a:p>
          <a:pPr algn="l"/>
          <a:r>
            <a:rPr lang="pl-PL" sz="1800" dirty="0"/>
            <a:t>zastąpienie niskosprawnych urządzeń grzewczych podłączeniem do sieci ciepłowniczej lub urządzeniami opalanymi gazem</a:t>
          </a:r>
          <a:endParaRPr lang="pl-PL" sz="1800" b="1" dirty="0"/>
        </a:p>
      </dgm:t>
    </dgm:pt>
    <dgm:pt modelId="{C7912FEF-0EC5-4C7E-B3DB-0F67F73BE6BD}" type="parTrans" cxnId="{249D3232-641D-4258-A248-A8A6786FFFF0}">
      <dgm:prSet/>
      <dgm:spPr/>
      <dgm:t>
        <a:bodyPr/>
        <a:lstStyle/>
        <a:p>
          <a:endParaRPr lang="pl-PL"/>
        </a:p>
      </dgm:t>
    </dgm:pt>
    <dgm:pt modelId="{19132821-F354-4DC5-8217-FBC9A7658010}" type="sibTrans" cxnId="{249D3232-641D-4258-A248-A8A6786FFFF0}">
      <dgm:prSet/>
      <dgm:spPr/>
      <dgm:t>
        <a:bodyPr/>
        <a:lstStyle/>
        <a:p>
          <a:endParaRPr lang="pl-PL"/>
        </a:p>
      </dgm:t>
    </dgm:pt>
    <dgm:pt modelId="{31EC3D04-D055-43A2-8DEC-20E8D92E05BE}">
      <dgm:prSet phldrT="[Tekst]" custT="1"/>
      <dgm:spPr/>
      <dgm:t>
        <a:bodyPr/>
        <a:lstStyle/>
        <a:p>
          <a:pPr algn="l"/>
          <a:r>
            <a:rPr lang="pl-PL" sz="1800" dirty="0"/>
            <a:t>prowadzenie działań zmierzających do wymiany niskosprawnych kotłów na paliwa stałe (głównie na węgiel) na:</a:t>
          </a:r>
          <a:br>
            <a:rPr lang="pl-PL" sz="1800" dirty="0"/>
          </a:br>
          <a:r>
            <a:rPr lang="pl-PL" sz="1800" dirty="0"/>
            <a:t>• kotły zasilane olejem opałowym;</a:t>
          </a:r>
          <a:br>
            <a:rPr lang="pl-PL" sz="1800" dirty="0"/>
          </a:br>
          <a:r>
            <a:rPr lang="pl-PL" sz="1800" dirty="0"/>
            <a:t>• ogrzewanie elektryczne;</a:t>
          </a:r>
          <a:br>
            <a:rPr lang="pl-PL" sz="1800" dirty="0"/>
          </a:br>
          <a:r>
            <a:rPr lang="pl-PL" sz="1800" dirty="0"/>
            <a:t>• OZE (głównie pompy ciepła);</a:t>
          </a:r>
          <a:br>
            <a:rPr lang="pl-PL" sz="1800" dirty="0"/>
          </a:br>
          <a:r>
            <a:rPr lang="pl-PL" sz="1800" dirty="0"/>
            <a:t>• nowe kotły węglowe zasilane automatycznie</a:t>
          </a:r>
          <a:endParaRPr lang="pl-PL" sz="1800" b="1" dirty="0"/>
        </a:p>
      </dgm:t>
    </dgm:pt>
    <dgm:pt modelId="{F4E6C5BB-C316-43F6-BF27-FA8F0C8437AD}" type="parTrans" cxnId="{E0CB5589-3F78-436E-9BA2-BFB15DF0E6C4}">
      <dgm:prSet/>
      <dgm:spPr/>
      <dgm:t>
        <a:bodyPr/>
        <a:lstStyle/>
        <a:p>
          <a:endParaRPr lang="pl-PL"/>
        </a:p>
      </dgm:t>
    </dgm:pt>
    <dgm:pt modelId="{4B3AD69A-D5DC-433B-B0A5-C1B1756BCCFB}" type="sibTrans" cxnId="{E0CB5589-3F78-436E-9BA2-BFB15DF0E6C4}">
      <dgm:prSet/>
      <dgm:spPr/>
      <dgm:t>
        <a:bodyPr/>
        <a:lstStyle/>
        <a:p>
          <a:endParaRPr lang="pl-PL"/>
        </a:p>
      </dgm:t>
    </dgm:pt>
    <dgm:pt modelId="{FAE86A83-0867-428B-A8D6-0910D0C190AA}">
      <dgm:prSet phldrT="[Tekst]" custT="1"/>
      <dgm:spPr/>
      <dgm:t>
        <a:bodyPr/>
        <a:lstStyle/>
        <a:p>
          <a:pPr algn="l"/>
          <a:r>
            <a:rPr lang="pl-PL" sz="1800" dirty="0"/>
            <a:t>prowadzenie działań termomodernizacyjnych, tj. dociepleń ścian, stropów, dachów, wymiana stolarki okiennej i drzwiowej.</a:t>
          </a:r>
          <a:endParaRPr lang="pl-PL" sz="1800" b="1" dirty="0"/>
        </a:p>
      </dgm:t>
    </dgm:pt>
    <dgm:pt modelId="{88FFAB76-532C-4BDB-BF57-591E5F122028}" type="parTrans" cxnId="{53C57D2C-A1A6-4442-90C3-323F91DB1882}">
      <dgm:prSet/>
      <dgm:spPr/>
      <dgm:t>
        <a:bodyPr/>
        <a:lstStyle/>
        <a:p>
          <a:endParaRPr lang="pl-PL"/>
        </a:p>
      </dgm:t>
    </dgm:pt>
    <dgm:pt modelId="{8CAE73D0-4335-4B4B-A3FF-2D5479CA574F}" type="sibTrans" cxnId="{53C57D2C-A1A6-4442-90C3-323F91DB1882}">
      <dgm:prSet/>
      <dgm:spPr/>
      <dgm:t>
        <a:bodyPr/>
        <a:lstStyle/>
        <a:p>
          <a:endParaRPr lang="pl-PL"/>
        </a:p>
      </dgm:t>
    </dgm:pt>
    <dgm:pt modelId="{DF780335-ABA8-4196-82B8-5348D6F3F57F}" type="pres">
      <dgm:prSet presAssocID="{FB2B8158-0C33-4155-A75E-3577A63233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85E9C3-F68E-4599-9B49-94AEABA61CF8}" type="pres">
      <dgm:prSet presAssocID="{D2E1B38D-0692-4381-AD55-543DE79B7EEB}" presName="parentLin" presStyleCnt="0"/>
      <dgm:spPr/>
    </dgm:pt>
    <dgm:pt modelId="{7ACE4FCA-1D34-4AC1-B185-70E53E467CE1}" type="pres">
      <dgm:prSet presAssocID="{D2E1B38D-0692-4381-AD55-543DE79B7EE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94758A-5D6A-41C5-AAD9-416EF2BAE2C7}" type="pres">
      <dgm:prSet presAssocID="{D2E1B38D-0692-4381-AD55-543DE79B7EEB}" presName="parentText" presStyleLbl="node1" presStyleIdx="0" presStyleCnt="1" custScaleX="132090" custScaleY="500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DD4FD-CB84-4161-AFBD-98422F834FB1}" type="pres">
      <dgm:prSet presAssocID="{D2E1B38D-0692-4381-AD55-543DE79B7EEB}" presName="negativeSpace" presStyleCnt="0"/>
      <dgm:spPr/>
    </dgm:pt>
    <dgm:pt modelId="{B9C82071-93A1-44E0-93C9-3F9711F9F04E}" type="pres">
      <dgm:prSet presAssocID="{D2E1B38D-0692-4381-AD55-543DE79B7EEB}" presName="childText" presStyleLbl="conFgAcc1" presStyleIdx="0" presStyleCnt="1" custScaleY="122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54586-6D5C-425A-8A0A-DA0E38F0CCDB}" type="presOf" srcId="{FAE86A83-0867-428B-A8D6-0910D0C190AA}" destId="{B9C82071-93A1-44E0-93C9-3F9711F9F04E}" srcOrd="0" destOrd="4" presId="urn:microsoft.com/office/officeart/2005/8/layout/list1"/>
    <dgm:cxn modelId="{53C57D2C-A1A6-4442-90C3-323F91DB1882}" srcId="{D2E1B38D-0692-4381-AD55-543DE79B7EEB}" destId="{FAE86A83-0867-428B-A8D6-0910D0C190AA}" srcOrd="2" destOrd="0" parTransId="{88FFAB76-532C-4BDB-BF57-591E5F122028}" sibTransId="{8CAE73D0-4335-4B4B-A3FF-2D5479CA574F}"/>
    <dgm:cxn modelId="{DCF6AFE4-718F-4B33-88B4-DEE3ACCACBA2}" type="presOf" srcId="{D2E1B38D-0692-4381-AD55-543DE79B7EEB}" destId="{5994758A-5D6A-41C5-AAD9-416EF2BAE2C7}" srcOrd="1" destOrd="0" presId="urn:microsoft.com/office/officeart/2005/8/layout/list1"/>
    <dgm:cxn modelId="{0EAC4936-9805-4797-A42E-5C6E069E9CA4}" type="presOf" srcId="{169AEFE4-EAD4-4919-A770-613EBC421724}" destId="{B9C82071-93A1-44E0-93C9-3F9711F9F04E}" srcOrd="0" destOrd="2" presId="urn:microsoft.com/office/officeart/2005/8/layout/list1"/>
    <dgm:cxn modelId="{2BA1A04F-551D-4988-B6AC-4C568FA57EB8}" type="presOf" srcId="{BCC050E8-748D-461D-92D5-A75CB9F7418A}" destId="{B9C82071-93A1-44E0-93C9-3F9711F9F04E}" srcOrd="0" destOrd="1" presId="urn:microsoft.com/office/officeart/2005/8/layout/list1"/>
    <dgm:cxn modelId="{E0CB5589-3F78-436E-9BA2-BFB15DF0E6C4}" srcId="{BCC050E8-748D-461D-92D5-A75CB9F7418A}" destId="{31EC3D04-D055-43A2-8DEC-20E8D92E05BE}" srcOrd="1" destOrd="0" parTransId="{F4E6C5BB-C316-43F6-BF27-FA8F0C8437AD}" sibTransId="{4B3AD69A-D5DC-433B-B0A5-C1B1756BCCFB}"/>
    <dgm:cxn modelId="{300E92D5-7CC5-45D1-81C2-C56343B9DA6E}" srcId="{D2E1B38D-0692-4381-AD55-543DE79B7EEB}" destId="{BCC050E8-748D-461D-92D5-A75CB9F7418A}" srcOrd="1" destOrd="0" parTransId="{9D3746C4-FFD6-4FAB-8C78-361C41B4AFFE}" sibTransId="{1F5E8AD2-F5D7-429F-A9A5-770F2A952095}"/>
    <dgm:cxn modelId="{20A13558-898F-43FE-952D-761812DFD3B2}" srcId="{D2E1B38D-0692-4381-AD55-543DE79B7EEB}" destId="{A24F94D0-C085-4255-906D-798DB7D69AD0}" srcOrd="0" destOrd="0" parTransId="{2734E438-9AA2-40CA-B4C9-30E2DD63615F}" sibTransId="{160C7AD3-D91D-4B29-AB74-5AB219083CA9}"/>
    <dgm:cxn modelId="{B0ECE531-8760-46C4-936B-7516401965CD}" type="presOf" srcId="{31EC3D04-D055-43A2-8DEC-20E8D92E05BE}" destId="{B9C82071-93A1-44E0-93C9-3F9711F9F04E}" srcOrd="0" destOrd="3" presId="urn:microsoft.com/office/officeart/2005/8/layout/list1"/>
    <dgm:cxn modelId="{25EA48DF-60D6-4664-942E-99F24A50F9FF}" type="presOf" srcId="{FB2B8158-0C33-4155-A75E-3577A6323353}" destId="{DF780335-ABA8-4196-82B8-5348D6F3F57F}" srcOrd="0" destOrd="0" presId="urn:microsoft.com/office/officeart/2005/8/layout/list1"/>
    <dgm:cxn modelId="{249D3232-641D-4258-A248-A8A6786FFFF0}" srcId="{BCC050E8-748D-461D-92D5-A75CB9F7418A}" destId="{169AEFE4-EAD4-4919-A770-613EBC421724}" srcOrd="0" destOrd="0" parTransId="{C7912FEF-0EC5-4C7E-B3DB-0F67F73BE6BD}" sibTransId="{19132821-F354-4DC5-8217-FBC9A7658010}"/>
    <dgm:cxn modelId="{9BFBD0D9-280E-44FE-AB47-49B8036A8D23}" type="presOf" srcId="{A24F94D0-C085-4255-906D-798DB7D69AD0}" destId="{B9C82071-93A1-44E0-93C9-3F9711F9F04E}" srcOrd="0" destOrd="0" presId="urn:microsoft.com/office/officeart/2005/8/layout/list1"/>
    <dgm:cxn modelId="{06524C53-B7DE-48E3-A191-715C9BA38CE7}" srcId="{FB2B8158-0C33-4155-A75E-3577A6323353}" destId="{D2E1B38D-0692-4381-AD55-543DE79B7EEB}" srcOrd="0" destOrd="0" parTransId="{80289CC0-1780-4B6F-88AC-F6525F1D5A99}" sibTransId="{3C73A46B-11BC-4478-A774-3CE37C010DDC}"/>
    <dgm:cxn modelId="{450AF96A-5DAF-4F34-9E4E-300EB9D7E722}" type="presOf" srcId="{D2E1B38D-0692-4381-AD55-543DE79B7EEB}" destId="{7ACE4FCA-1D34-4AC1-B185-70E53E467CE1}" srcOrd="0" destOrd="0" presId="urn:microsoft.com/office/officeart/2005/8/layout/list1"/>
    <dgm:cxn modelId="{9A79AA32-6293-42A5-83EC-C74BC9FEABE8}" type="presParOf" srcId="{DF780335-ABA8-4196-82B8-5348D6F3F57F}" destId="{1D85E9C3-F68E-4599-9B49-94AEABA61CF8}" srcOrd="0" destOrd="0" presId="urn:microsoft.com/office/officeart/2005/8/layout/list1"/>
    <dgm:cxn modelId="{B2B21092-966F-4C99-922E-82AC27262CFD}" type="presParOf" srcId="{1D85E9C3-F68E-4599-9B49-94AEABA61CF8}" destId="{7ACE4FCA-1D34-4AC1-B185-70E53E467CE1}" srcOrd="0" destOrd="0" presId="urn:microsoft.com/office/officeart/2005/8/layout/list1"/>
    <dgm:cxn modelId="{C1BE4A84-7055-42F2-BB5A-02CE0AF0E24B}" type="presParOf" srcId="{1D85E9C3-F68E-4599-9B49-94AEABA61CF8}" destId="{5994758A-5D6A-41C5-AAD9-416EF2BAE2C7}" srcOrd="1" destOrd="0" presId="urn:microsoft.com/office/officeart/2005/8/layout/list1"/>
    <dgm:cxn modelId="{49AA9E2B-94EA-4205-B149-8E920CA03238}" type="presParOf" srcId="{DF780335-ABA8-4196-82B8-5348D6F3F57F}" destId="{0C7DD4FD-CB84-4161-AFBD-98422F834FB1}" srcOrd="1" destOrd="0" presId="urn:microsoft.com/office/officeart/2005/8/layout/list1"/>
    <dgm:cxn modelId="{6A086DCA-2C25-40EE-8115-C61878BE578E}" type="presParOf" srcId="{DF780335-ABA8-4196-82B8-5348D6F3F57F}" destId="{B9C82071-93A1-44E0-93C9-3F9711F9F0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30B0D-B117-4861-9E28-FAC97B3AD221}" type="datetimeFigureOut">
              <a:rPr lang="pl-PL" smtClean="0"/>
              <a:t>2020-01-29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3FA7-EF42-4B7F-B5C7-2DAE9B67EE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20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3FA7-EF42-4B7F-B5C7-2DAE9B67EED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21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 txBox="1">
            <a:spLocks/>
          </p:cNvSpPr>
          <p:nvPr userDrawn="1"/>
        </p:nvSpPr>
        <p:spPr>
          <a:xfrm>
            <a:off x="5615947" y="5085184"/>
            <a:ext cx="8256917" cy="17728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65C5C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pl-P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D:\hue\Atmoterm\prezentacja\slajdy\1\bg.png"/>
          <p:cNvPicPr>
            <a:picLocks noChangeAspect="1" noChangeArrowheads="1"/>
          </p:cNvPicPr>
          <p:nvPr userDrawn="1"/>
        </p:nvPicPr>
        <p:blipFill>
          <a:blip r:embed="rId2" cstate="print"/>
          <a:srcRect r="-2794"/>
          <a:stretch>
            <a:fillRect/>
          </a:stretch>
        </p:blipFill>
        <p:spPr bwMode="auto">
          <a:xfrm>
            <a:off x="0" y="0"/>
            <a:ext cx="9696400" cy="6858000"/>
          </a:xfrm>
          <a:prstGeom prst="rect">
            <a:avLst/>
          </a:prstGeom>
          <a:noFill/>
        </p:spPr>
      </p:pic>
      <p:pic>
        <p:nvPicPr>
          <p:cNvPr id="9" name="Picture 3" descr="D:\hue\Atmoterm\prezentacja\slajdy\1\bg.png"/>
          <p:cNvPicPr>
            <a:picLocks noChangeAspect="1" noChangeArrowheads="1"/>
          </p:cNvPicPr>
          <p:nvPr userDrawn="1"/>
        </p:nvPicPr>
        <p:blipFill>
          <a:blip r:embed="rId2" cstate="print"/>
          <a:srcRect l="55987" b="11151"/>
          <a:stretch>
            <a:fillRect/>
          </a:stretch>
        </p:blipFill>
        <p:spPr bwMode="auto">
          <a:xfrm>
            <a:off x="8040216" y="0"/>
            <a:ext cx="4151784" cy="609329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063552" y="1628801"/>
            <a:ext cx="8256917" cy="147002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Tytuł prezentacji, który może być dłuższy.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063552" y="3212976"/>
            <a:ext cx="8256917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65C5C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dodać podtytuł wzorca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9192344" y="5805264"/>
            <a:ext cx="504056" cy="41034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4" descr="D:\hue\Atmoterm\prezentacja\slajdy\1\sto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192" y="4221088"/>
            <a:ext cx="2520280" cy="762594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 userDrawn="1"/>
        </p:nvSpPr>
        <p:spPr>
          <a:xfrm>
            <a:off x="2063552" y="4221088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Autorzy prezentacji:</a:t>
            </a:r>
          </a:p>
          <a:p>
            <a:r>
              <a:rPr lang="pl-PL" sz="1400" dirty="0">
                <a:solidFill>
                  <a:schemeClr val="bg1"/>
                </a:solidFill>
              </a:rPr>
              <a:t>Imię i nazwisko</a:t>
            </a:r>
          </a:p>
          <a:p>
            <a:r>
              <a:rPr lang="pl-PL" sz="1400" dirty="0">
                <a:solidFill>
                  <a:schemeClr val="bg1"/>
                </a:solidFill>
              </a:rPr>
              <a:t>Imię i nazwisko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2020-01-29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2020-01-29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95808" y="332656"/>
            <a:ext cx="10972800" cy="85010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65C5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Nagłówek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A000"/>
              </a:buClr>
              <a:buFont typeface="Calibri" pitchFamily="34" charset="0"/>
              <a:buChar char="•"/>
              <a:defRPr>
                <a:solidFill>
                  <a:srgbClr val="808080"/>
                </a:solidFill>
              </a:defRPr>
            </a:lvl1pPr>
            <a:lvl2pPr>
              <a:buClr>
                <a:srgbClr val="FFA000"/>
              </a:buClr>
              <a:defRPr>
                <a:solidFill>
                  <a:srgbClr val="808080"/>
                </a:solidFill>
              </a:defRPr>
            </a:lvl2pPr>
            <a:lvl3pPr>
              <a:buClr>
                <a:srgbClr val="FFA000"/>
              </a:buClr>
              <a:defRPr>
                <a:solidFill>
                  <a:srgbClr val="808080"/>
                </a:solidFill>
              </a:defRPr>
            </a:lvl3pPr>
            <a:lvl4pPr>
              <a:buClr>
                <a:srgbClr val="FFA000"/>
              </a:buClr>
              <a:defRPr>
                <a:solidFill>
                  <a:srgbClr val="808080"/>
                </a:solidFill>
              </a:defRPr>
            </a:lvl4pPr>
            <a:lvl5pPr>
              <a:buClr>
                <a:srgbClr val="FFA000"/>
              </a:buCl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2020-01-29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2020-01-29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2020-01-29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2020-01-29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2020-01-29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2020-01-29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2020-01-29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hue\Atmoterm\prezentacja\slajdy\2\bg.png"/>
          <p:cNvPicPr>
            <a:picLocks noChangeAspect="1" noChangeArrowheads="1"/>
          </p:cNvPicPr>
          <p:nvPr userDrawn="1"/>
        </p:nvPicPr>
        <p:blipFill>
          <a:blip r:embed="rId13" cstate="print"/>
          <a:srcRect r="7220"/>
          <a:stretch>
            <a:fillRect/>
          </a:stretch>
        </p:blipFill>
        <p:spPr bwMode="auto">
          <a:xfrm>
            <a:off x="0" y="0"/>
            <a:ext cx="8328248" cy="6079417"/>
          </a:xfrm>
          <a:prstGeom prst="rect">
            <a:avLst/>
          </a:prstGeom>
        </p:spPr>
      </p:pic>
      <p:pic>
        <p:nvPicPr>
          <p:cNvPr id="6" name="Picture 2" descr="D:\hue\Atmoterm\prezentacja\slajdy\2\bg.png"/>
          <p:cNvPicPr>
            <a:picLocks noChangeAspect="1" noChangeArrowheads="1"/>
          </p:cNvPicPr>
          <p:nvPr userDrawn="1"/>
        </p:nvPicPr>
        <p:blipFill>
          <a:blip r:embed="rId13" cstate="print"/>
          <a:srcRect l="65503"/>
          <a:stretch>
            <a:fillRect/>
          </a:stretch>
        </p:blipFill>
        <p:spPr bwMode="auto">
          <a:xfrm>
            <a:off x="9120336" y="-1"/>
            <a:ext cx="3071663" cy="6030645"/>
          </a:xfrm>
          <a:prstGeom prst="rect">
            <a:avLst/>
          </a:prstGeom>
        </p:spPr>
      </p:pic>
      <p:pic>
        <p:nvPicPr>
          <p:cNvPr id="7" name="Picture 3" descr="D:\hue\Atmoterm\prezentacja\slajdy\2\footer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64160" y="6093296"/>
            <a:ext cx="9252520" cy="792088"/>
          </a:xfrm>
          <a:prstGeom prst="rect">
            <a:avLst/>
          </a:prstGeom>
          <a:noFill/>
        </p:spPr>
      </p:pic>
      <p:pic>
        <p:nvPicPr>
          <p:cNvPr id="8" name="Picture 5" descr="D:\hue\Atmoterm\prezentacja\slajdy\2\logo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99369"/>
            <a:ext cx="3791744" cy="7757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63552" y="1052736"/>
            <a:ext cx="9001000" cy="1830067"/>
          </a:xfrm>
        </p:spPr>
        <p:txBody>
          <a:bodyPr/>
          <a:lstStyle/>
          <a:p>
            <a:r>
              <a:rPr lang="pl-PL" sz="4400" b="1" dirty="0"/>
              <a:t>Program ochrony powietrza dla strefy miasta Zielona Góra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63552" y="3284984"/>
            <a:ext cx="8784976" cy="827880"/>
          </a:xfrm>
        </p:spPr>
        <p:txBody>
          <a:bodyPr/>
          <a:lstStyle/>
          <a:p>
            <a:r>
              <a:rPr lang="pl-PL" dirty="0"/>
              <a:t>Spotkanie konsultacyjne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E16ED455-0E04-4C80-88F2-D1F6C7595B04}"/>
              </a:ext>
            </a:extLst>
          </p:cNvPr>
          <p:cNvSpPr txBox="1"/>
          <p:nvPr/>
        </p:nvSpPr>
        <p:spPr>
          <a:xfrm>
            <a:off x="2063552" y="4149080"/>
            <a:ext cx="2880320" cy="936104"/>
          </a:xfrm>
          <a:prstGeom prst="rect">
            <a:avLst/>
          </a:prstGeom>
          <a:solidFill>
            <a:srgbClr val="013764"/>
          </a:solidFill>
        </p:spPr>
        <p:txBody>
          <a:bodyPr wrap="square" rtlCol="0">
            <a:no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Wojciech Wahlig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39D72C7-AF05-48CB-B561-AC773EE3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40" y="692696"/>
            <a:ext cx="828397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8808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BA27588-0C00-4898-8C3A-0F368F7FF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652691"/>
              </p:ext>
            </p:extLst>
          </p:nvPr>
        </p:nvGraphicFramePr>
        <p:xfrm>
          <a:off x="1022554" y="1042219"/>
          <a:ext cx="10258021" cy="483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2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8808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BA27588-0C00-4898-8C3A-0F368F7FF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458811"/>
              </p:ext>
            </p:extLst>
          </p:nvPr>
        </p:nvGraphicFramePr>
        <p:xfrm>
          <a:off x="1022554" y="764704"/>
          <a:ext cx="10258021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2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8808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BA27588-0C00-4898-8C3A-0F368F7FF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153879"/>
              </p:ext>
            </p:extLst>
          </p:nvPr>
        </p:nvGraphicFramePr>
        <p:xfrm>
          <a:off x="966989" y="898888"/>
          <a:ext cx="10258021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08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8808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BA27588-0C00-4898-8C3A-0F368F7FF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323101"/>
              </p:ext>
            </p:extLst>
          </p:nvPr>
        </p:nvGraphicFramePr>
        <p:xfrm>
          <a:off x="1022554" y="764704"/>
          <a:ext cx="10258021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73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78808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632DFCA-1235-4573-BCD2-8C79D352C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175412"/>
              </p:ext>
            </p:extLst>
          </p:nvPr>
        </p:nvGraphicFramePr>
        <p:xfrm>
          <a:off x="21691" y="1563853"/>
          <a:ext cx="4922181" cy="460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A58D9A19-2FC9-4F41-AF2C-83706BF200EB}"/>
              </a:ext>
            </a:extLst>
          </p:cNvPr>
          <p:cNvGrpSpPr/>
          <p:nvPr/>
        </p:nvGrpSpPr>
        <p:grpSpPr>
          <a:xfrm>
            <a:off x="657576" y="817767"/>
            <a:ext cx="7238624" cy="711360"/>
            <a:chOff x="0" y="0"/>
            <a:chExt cx="2592288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xmlns="" id="{E48CFA09-A0B8-42F4-A23C-4FA24E1FFA33}"/>
                </a:ext>
              </a:extLst>
            </p:cNvPr>
            <p:cNvSpPr/>
            <p:nvPr/>
          </p:nvSpPr>
          <p:spPr>
            <a:xfrm>
              <a:off x="0" y="0"/>
              <a:ext cx="2592288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: zaokrąglone rogi 4">
              <a:extLst>
                <a:ext uri="{FF2B5EF4-FFF2-40B4-BE49-F238E27FC236}">
                  <a16:creationId xmlns:a16="http://schemas.microsoft.com/office/drawing/2014/main" xmlns="" id="{1A74278F-7AE8-4A69-AF41-117037B2BB59}"/>
                </a:ext>
              </a:extLst>
            </p:cNvPr>
            <p:cNvSpPr txBox="1"/>
            <p:nvPr/>
          </p:nvSpPr>
          <p:spPr>
            <a:xfrm>
              <a:off x="34726" y="34726"/>
              <a:ext cx="2522836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800" b="1" dirty="0"/>
                <a:t>Koszty realizacji działań i harmonogram</a:t>
              </a:r>
              <a:endParaRPr lang="pl-PL" sz="2800" b="1" kern="1200" baseline="0" dirty="0"/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9C34B2C4-9E39-447B-A181-D7477762F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294178"/>
              </p:ext>
            </p:extLst>
          </p:nvPr>
        </p:nvGraphicFramePr>
        <p:xfrm>
          <a:off x="3791744" y="1540016"/>
          <a:ext cx="8510493" cy="484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69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717102"/>
              </p:ext>
            </p:extLst>
          </p:nvPr>
        </p:nvGraphicFramePr>
        <p:xfrm>
          <a:off x="155340" y="2276873"/>
          <a:ext cx="1188132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xmlns="" id="{54FEF876-D980-45A7-AB04-F11CDE69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5085"/>
            <a:ext cx="11233248" cy="720080"/>
          </a:xfrm>
        </p:spPr>
        <p:txBody>
          <a:bodyPr/>
          <a:lstStyle/>
          <a:p>
            <a:r>
              <a:rPr lang="pl-PL" sz="2800" b="1" dirty="0"/>
              <a:t>Plan działań krótkoterminowych dla miasta Zielona Góra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E6C8420A-5561-4BB4-BC9A-7437B48D6518}"/>
              </a:ext>
            </a:extLst>
          </p:cNvPr>
          <p:cNvGraphicFramePr/>
          <p:nvPr/>
        </p:nvGraphicFramePr>
        <p:xfrm>
          <a:off x="4511824" y="535023"/>
          <a:ext cx="6816159" cy="18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0431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54FEF876-D980-45A7-AB04-F11CDE69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5085"/>
            <a:ext cx="11233248" cy="720080"/>
          </a:xfrm>
        </p:spPr>
        <p:txBody>
          <a:bodyPr/>
          <a:lstStyle/>
          <a:p>
            <a:r>
              <a:rPr lang="pl-PL" sz="2800" b="1" dirty="0"/>
              <a:t>Plan działań krótkoterminowych dla miasta Zielona Góra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D3C7D45-BEE8-4126-8864-518FF3975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744257"/>
              </p:ext>
            </p:extLst>
          </p:nvPr>
        </p:nvGraphicFramePr>
        <p:xfrm>
          <a:off x="407368" y="692696"/>
          <a:ext cx="112332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74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54FEF876-D980-45A7-AB04-F11CDE69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5085"/>
            <a:ext cx="11233248" cy="720080"/>
          </a:xfrm>
        </p:spPr>
        <p:txBody>
          <a:bodyPr/>
          <a:lstStyle/>
          <a:p>
            <a:r>
              <a:rPr lang="pl-PL" sz="2800" b="1" dirty="0"/>
              <a:t>Plan działań krótkoterminowych dla miasta Zielona Góra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D3C7D45-BEE8-4126-8864-518FF3975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17916"/>
              </p:ext>
            </p:extLst>
          </p:nvPr>
        </p:nvGraphicFramePr>
        <p:xfrm>
          <a:off x="407368" y="692696"/>
          <a:ext cx="112332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43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54FEF876-D980-45A7-AB04-F11CDE69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5085"/>
            <a:ext cx="11233248" cy="720080"/>
          </a:xfrm>
        </p:spPr>
        <p:txBody>
          <a:bodyPr/>
          <a:lstStyle/>
          <a:p>
            <a:r>
              <a:rPr lang="pl-PL" sz="2800" b="1" dirty="0"/>
              <a:t>Plan działań krótkoterminowych dla miasta Zielona Góra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D3C7D45-BEE8-4126-8864-518FF3975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086992"/>
              </p:ext>
            </p:extLst>
          </p:nvPr>
        </p:nvGraphicFramePr>
        <p:xfrm>
          <a:off x="407368" y="692696"/>
          <a:ext cx="112332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52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E61993C-0ADE-4783-9CD5-99779FBA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886769"/>
              </p:ext>
            </p:extLst>
          </p:nvPr>
        </p:nvGraphicFramePr>
        <p:xfrm>
          <a:off x="335360" y="973394"/>
          <a:ext cx="11521280" cy="497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01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29438549-0423-4D67-82B5-5E7D8F30A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341755"/>
              </p:ext>
            </p:extLst>
          </p:nvPr>
        </p:nvGraphicFramePr>
        <p:xfrm>
          <a:off x="479376" y="1268760"/>
          <a:ext cx="1159328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02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ue\Atmoterm\prezentacja\slajdy\3\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85384"/>
          </a:xfrm>
          <a:prstGeom prst="rect">
            <a:avLst/>
          </a:prstGeom>
          <a:noFill/>
        </p:spPr>
      </p:pic>
      <p:pic>
        <p:nvPicPr>
          <p:cNvPr id="5" name="Picture 3" descr="D:\hue\Atmoterm\prezentacja\slajdy\3\section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4349" y="0"/>
            <a:ext cx="3357651" cy="688538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326316" y="1916833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63C7C7"/>
                </a:solidFill>
                <a:latin typeface="Arial" pitchFamily="34" charset="0"/>
                <a:cs typeface="Arial" pitchFamily="34" charset="0"/>
              </a:rPr>
              <a:t>Dziękuję za uwagę</a:t>
            </a:r>
          </a:p>
        </p:txBody>
      </p:sp>
      <p:pic>
        <p:nvPicPr>
          <p:cNvPr id="11" name="Picture 4" descr="D:\hue\Atmoterm\prezentacja\slajdy\3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88562" y="1556791"/>
            <a:ext cx="1278034" cy="1368152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9698444" y="3212975"/>
            <a:ext cx="2428892" cy="10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l-PL" sz="1400" dirty="0" err="1">
                <a:solidFill>
                  <a:srgbClr val="30A854"/>
                </a:solidFill>
                <a:latin typeface="Arial" pitchFamily="34" charset="0"/>
                <a:cs typeface="Arial" pitchFamily="34" charset="0"/>
              </a:rPr>
              <a:t>Atmoterm</a:t>
            </a:r>
            <a:r>
              <a:rPr lang="pl-PL" sz="1400" dirty="0">
                <a:solidFill>
                  <a:srgbClr val="30A854"/>
                </a:solidFill>
                <a:latin typeface="Arial" pitchFamily="34" charset="0"/>
                <a:cs typeface="Arial" pitchFamily="34" charset="0"/>
              </a:rPr>
              <a:t> SA</a:t>
            </a:r>
          </a:p>
          <a:p>
            <a:pPr>
              <a:lnSpc>
                <a:spcPts val="2600"/>
              </a:lnSpc>
            </a:pPr>
            <a:r>
              <a:rPr lang="pl-P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ul. Łangowskiego 4</a:t>
            </a:r>
          </a:p>
          <a:p>
            <a:pPr>
              <a:lnSpc>
                <a:spcPts val="2600"/>
              </a:lnSpc>
            </a:pPr>
            <a:r>
              <a:rPr lang="pl-P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45-031 Opole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698444" y="4293096"/>
            <a:ext cx="2428892" cy="38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l-PL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www.atmoterm.pl</a:t>
            </a:r>
            <a:endParaRPr lang="pl-P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E61993C-0ADE-4783-9CD5-99779FBA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283530"/>
              </p:ext>
            </p:extLst>
          </p:nvPr>
        </p:nvGraphicFramePr>
        <p:xfrm>
          <a:off x="344128" y="764704"/>
          <a:ext cx="1151251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48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3A8A64F1-982D-4C7F-AA72-301CF7028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969938"/>
              </p:ext>
            </p:extLst>
          </p:nvPr>
        </p:nvGraphicFramePr>
        <p:xfrm>
          <a:off x="263352" y="888473"/>
          <a:ext cx="8712968" cy="59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00000000-0008-0000-1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0008"/>
              </p:ext>
            </p:extLst>
          </p:nvPr>
        </p:nvGraphicFramePr>
        <p:xfrm>
          <a:off x="0" y="1484784"/>
          <a:ext cx="12192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144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64E7D80-60B9-43ED-9565-857211225993}"/>
              </a:ext>
            </a:extLst>
          </p:cNvPr>
          <p:cNvGraphicFramePr/>
          <p:nvPr/>
        </p:nvGraphicFramePr>
        <p:xfrm>
          <a:off x="2009058" y="1966321"/>
          <a:ext cx="8173884" cy="292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9C5775DE-27C9-467A-B591-5A6C5BD93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98" y="632716"/>
            <a:ext cx="8388804" cy="546058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E96309B8-289B-4FC6-AF59-3F5D3ADAFFB5}"/>
              </a:ext>
            </a:extLst>
          </p:cNvPr>
          <p:cNvSpPr/>
          <p:nvPr/>
        </p:nvSpPr>
        <p:spPr>
          <a:xfrm>
            <a:off x="2135560" y="5335755"/>
            <a:ext cx="2376264" cy="325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04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546934"/>
              </p:ext>
            </p:extLst>
          </p:nvPr>
        </p:nvGraphicFramePr>
        <p:xfrm>
          <a:off x="0" y="1340768"/>
          <a:ext cx="12192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44A1EF4-2681-432E-A949-F12295FEC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00367"/>
              </p:ext>
            </p:extLst>
          </p:nvPr>
        </p:nvGraphicFramePr>
        <p:xfrm>
          <a:off x="263352" y="888473"/>
          <a:ext cx="8712968" cy="59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40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3A8A64F1-982D-4C7F-AA72-301CF7028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851324"/>
              </p:ext>
            </p:extLst>
          </p:nvPr>
        </p:nvGraphicFramePr>
        <p:xfrm>
          <a:off x="263352" y="888473"/>
          <a:ext cx="511256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B46ADB51-F369-4D34-82AE-76E9FE4AC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23137"/>
              </p:ext>
            </p:extLst>
          </p:nvPr>
        </p:nvGraphicFramePr>
        <p:xfrm>
          <a:off x="0" y="1844824"/>
          <a:ext cx="12192000" cy="42540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79776">
                  <a:extLst>
                    <a:ext uri="{9D8B030D-6E8A-4147-A177-3AD203B41FA5}">
                      <a16:colId xmlns:a16="http://schemas.microsoft.com/office/drawing/2014/main" xmlns="" val="704446512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396953956"/>
                    </a:ext>
                  </a:extLst>
                </a:gridCol>
                <a:gridCol w="4079776">
                  <a:extLst>
                    <a:ext uri="{9D8B030D-6E8A-4147-A177-3AD203B41FA5}">
                      <a16:colId xmlns:a16="http://schemas.microsoft.com/office/drawing/2014/main" xmlns="" val="3518876872"/>
                    </a:ext>
                  </a:extLst>
                </a:gridCol>
              </a:tblGrid>
              <a:tr h="12282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rodzaj emisji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emisja </a:t>
                      </a:r>
                      <a:r>
                        <a:rPr lang="pl-PL" sz="2000" u="none" dirty="0">
                          <a:effectLst/>
                        </a:rPr>
                        <a:t>benzo(a)pirenu </a:t>
                      </a:r>
                      <a:r>
                        <a:rPr lang="pl-PL" sz="2000" dirty="0">
                          <a:effectLst/>
                        </a:rPr>
                        <a:t>z obszaru strefy miasta Zielona Góra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510961"/>
                  </a:ext>
                </a:extLst>
              </a:tr>
              <a:tr h="60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[Mg/rok]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[%]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123062808"/>
                  </a:ext>
                </a:extLst>
              </a:tr>
              <a:tr h="604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emisja z sektora przemysłowego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0,0047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2,92%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6920288"/>
                  </a:ext>
                </a:extLst>
              </a:tr>
              <a:tr h="604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emisja z sektora komunalno-bytowego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0,1560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96,79%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04613520"/>
                  </a:ext>
                </a:extLst>
              </a:tr>
              <a:tr h="604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emisja z transportu drogowego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0,0005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0,29%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95927082"/>
                  </a:ext>
                </a:extLst>
              </a:tr>
              <a:tr h="604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SUMA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0,1612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100,00%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06459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34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B3EBBADA-CBC6-4767-839A-6A7C486CE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472712"/>
              </p:ext>
            </p:extLst>
          </p:nvPr>
        </p:nvGraphicFramePr>
        <p:xfrm>
          <a:off x="3947914" y="548680"/>
          <a:ext cx="762069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E5CDCC42-C439-4BED-81FF-FEFFC22AE73B}"/>
              </a:ext>
            </a:extLst>
          </p:cNvPr>
          <p:cNvGrpSpPr/>
          <p:nvPr/>
        </p:nvGrpSpPr>
        <p:grpSpPr>
          <a:xfrm>
            <a:off x="335360" y="1124744"/>
            <a:ext cx="5112568" cy="711360"/>
            <a:chOff x="0" y="0"/>
            <a:chExt cx="5112568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xmlns="" id="{47CF225F-7686-4862-A4AC-3D7DEEBB5242}"/>
                </a:ext>
              </a:extLst>
            </p:cNvPr>
            <p:cNvSpPr/>
            <p:nvPr/>
          </p:nvSpPr>
          <p:spPr>
            <a:xfrm>
              <a:off x="0" y="0"/>
              <a:ext cx="5112568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xmlns="" id="{E4A436E6-20F2-4369-809A-265B848B7963}"/>
                </a:ext>
              </a:extLst>
            </p:cNvPr>
            <p:cNvSpPr txBox="1"/>
            <p:nvPr/>
          </p:nvSpPr>
          <p:spPr>
            <a:xfrm>
              <a:off x="34726" y="34726"/>
              <a:ext cx="5043116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800" b="1" kern="1200" baseline="0" dirty="0"/>
                <a:t>Bilans emisji benzo(a)pirenu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20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A72C3B-6C57-4C72-8971-C4963D15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3248" cy="720080"/>
          </a:xfrm>
        </p:spPr>
        <p:txBody>
          <a:bodyPr/>
          <a:lstStyle/>
          <a:p>
            <a:r>
              <a:rPr lang="pl-PL" sz="2800" b="1" dirty="0"/>
              <a:t>Program ochrony powietrza dla miasta Zielona Góra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64E7D80-60B9-43ED-9565-857211225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451476"/>
              </p:ext>
            </p:extLst>
          </p:nvPr>
        </p:nvGraphicFramePr>
        <p:xfrm>
          <a:off x="2009058" y="1966321"/>
          <a:ext cx="8173884" cy="292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az 9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CC372222-771E-48F7-876D-E4349DC02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2" y="768588"/>
            <a:ext cx="8461575" cy="60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45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rgbClr val="808080"/>
      </a:dk1>
      <a:lt1>
        <a:sysClr val="window" lastClr="FFFFFF"/>
      </a:lt1>
      <a:dk2>
        <a:srgbClr val="1F497D"/>
      </a:dk2>
      <a:lt2>
        <a:srgbClr val="FFFFFF"/>
      </a:lt2>
      <a:accent1>
        <a:srgbClr val="FFA000"/>
      </a:accent1>
      <a:accent2>
        <a:srgbClr val="65C5C6"/>
      </a:accent2>
      <a:accent3>
        <a:srgbClr val="808080"/>
      </a:accent3>
      <a:accent4>
        <a:srgbClr val="003764"/>
      </a:accent4>
      <a:accent5>
        <a:srgbClr val="30A854"/>
      </a:accent5>
      <a:accent6>
        <a:srgbClr val="65C5C6"/>
      </a:accent6>
      <a:hlink>
        <a:srgbClr val="808080"/>
      </a:hlink>
      <a:folHlink>
        <a:srgbClr val="FFA00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1128</Words>
  <Application>Microsoft Office PowerPoint</Application>
  <PresentationFormat>Panoramiczny</PresentationFormat>
  <Paragraphs>146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Motyw pakietu Office</vt:lpstr>
      <vt:lpstr>Program ochrony powietrza dla strefy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Program ochrony powietrza dla miasta Zielona Góra</vt:lpstr>
      <vt:lpstr>Plan działań krótkoterminowych dla miasta Zielona Góra</vt:lpstr>
      <vt:lpstr>Plan działań krótkoterminowych dla miasta Zielona Góra</vt:lpstr>
      <vt:lpstr>Plan działań krótkoterminowych dla miasta Zielona Góra</vt:lpstr>
      <vt:lpstr>Plan działań krótkoterminowych dla miasta Zielona Góra</vt:lpstr>
      <vt:lpstr>Program ochrony powietrza dla miasta Zielona Góra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Magdalena Załupka</dc:creator>
  <cp:lastModifiedBy>Wielhorska Mariola</cp:lastModifiedBy>
  <cp:revision>398</cp:revision>
  <dcterms:created xsi:type="dcterms:W3CDTF">2018-02-21T07:25:26Z</dcterms:created>
  <dcterms:modified xsi:type="dcterms:W3CDTF">2020-01-29T06:50:48Z</dcterms:modified>
</cp:coreProperties>
</file>