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522" r:id="rId3"/>
    <p:sldId id="384" r:id="rId4"/>
    <p:sldId id="492" r:id="rId5"/>
    <p:sldId id="519" r:id="rId6"/>
    <p:sldId id="493" r:id="rId7"/>
    <p:sldId id="495" r:id="rId8"/>
    <p:sldId id="496" r:id="rId9"/>
    <p:sldId id="499" r:id="rId10"/>
    <p:sldId id="520" r:id="rId11"/>
    <p:sldId id="521" r:id="rId12"/>
    <p:sldId id="502" r:id="rId13"/>
    <p:sldId id="503" r:id="rId14"/>
    <p:sldId id="504" r:id="rId15"/>
    <p:sldId id="505" r:id="rId16"/>
    <p:sldId id="508" r:id="rId17"/>
    <p:sldId id="509" r:id="rId18"/>
    <p:sldId id="510" r:id="rId19"/>
    <p:sldId id="511" r:id="rId20"/>
    <p:sldId id="512" r:id="rId21"/>
    <p:sldId id="513" r:id="rId22"/>
    <p:sldId id="514" r:id="rId23"/>
    <p:sldId id="291" r:id="rId24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cheńska Aleksandra" initials="BA" lastIdx="47" clrIdx="0"/>
  <p:cmAuthor id="1" name="Adrianna Wachowicz" initials="AW" lastIdx="18" clrIdx="1">
    <p:extLst>
      <p:ext uri="{19B8F6BF-5375-455C-9EA6-DF929625EA0E}">
        <p15:presenceInfo xmlns:p15="http://schemas.microsoft.com/office/powerpoint/2012/main" userId="Adrianna Wachowicz" providerId="None"/>
      </p:ext>
    </p:extLst>
  </p:cmAuthor>
  <p:cmAuthor id="2" name="Wojciech Wahlig" initials="WW" lastIdx="1" clrIdx="2">
    <p:extLst>
      <p:ext uri="{19B8F6BF-5375-455C-9EA6-DF929625EA0E}">
        <p15:presenceInfo xmlns:p15="http://schemas.microsoft.com/office/powerpoint/2012/main" userId="S::wahlig@atmoterm.pl::0a802007-5069-4c74-91f8-09b2a1d5c7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D28"/>
    <a:srgbClr val="C6D539"/>
    <a:srgbClr val="147CC1"/>
    <a:srgbClr val="66CCFF"/>
    <a:srgbClr val="00723B"/>
    <a:srgbClr val="147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1" autoAdjust="0"/>
    <p:restoredTop sz="85663" autoAdjust="0"/>
  </p:normalViewPr>
  <p:slideViewPr>
    <p:cSldViewPr>
      <p:cViewPr varScale="1">
        <p:scale>
          <a:sx n="65" d="100"/>
          <a:sy n="65" d="100"/>
        </p:scale>
        <p:origin x="3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1800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823709536307958E-2"/>
          <c:y val="0.11735199766695832"/>
          <c:w val="0.88294589038439164"/>
          <c:h val="0.56962929703328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'GW B(a)P'!$C$3</c:f>
              <c:strCache>
                <c:ptCount val="1"/>
                <c:pt idx="0">
                  <c:v>Gorzów Wielkopolski ul. Kosynierów Gdyńskich</c:v>
                </c:pt>
              </c:strCache>
            </c:strRef>
          </c:tx>
          <c:spPr>
            <a:solidFill>
              <a:srgbClr val="AB4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'GW B(a)P'!$D$2:$G$2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'GW B(a)P'!$D$3:$G$3</c:f>
              <c:numCache>
                <c:formatCode>General</c:formatCode>
                <c:ptCount val="4"/>
                <c:pt idx="0">
                  <c:v>6.1</c:v>
                </c:pt>
                <c:pt idx="1">
                  <c:v>4.2</c:v>
                </c:pt>
                <c:pt idx="2">
                  <c:v>3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3-4217-AAD7-E05719B35128}"/>
            </c:ext>
          </c:extLst>
        </c:ser>
        <c:ser>
          <c:idx val="1"/>
          <c:order val="1"/>
          <c:tx>
            <c:strRef>
              <c:f>'GW B(a)P'!$C$4</c:f>
              <c:strCache>
                <c:ptCount val="1"/>
                <c:pt idx="0">
                  <c:v>Gorzów Wielkopolski ul. Piłsudskiego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'GW B(a)P'!$D$2:$G$2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'GW B(a)P'!$D$4:$G$4</c:f>
              <c:numCache>
                <c:formatCode>General</c:formatCode>
                <c:ptCount val="4"/>
                <c:pt idx="0">
                  <c:v>3.7</c:v>
                </c:pt>
                <c:pt idx="1">
                  <c:v>2.6</c:v>
                </c:pt>
                <c:pt idx="2">
                  <c:v>1.8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D3-4217-AAD7-E05719B35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1486549855"/>
        <c:axId val="1486551583"/>
      </c:barChart>
      <c:catAx>
        <c:axId val="148654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6551583"/>
        <c:crosses val="autoZero"/>
        <c:auto val="1"/>
        <c:lblAlgn val="ctr"/>
        <c:lblOffset val="100"/>
        <c:noMultiLvlLbl val="0"/>
      </c:catAx>
      <c:valAx>
        <c:axId val="148655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6549855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7244094488189E-2"/>
          <c:y val="0.78418379994167398"/>
          <c:w val="0.90473004283188352"/>
          <c:h val="9.35826133564746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pl-PL"/>
    </a:p>
  </c:txPr>
  <c:externalData r:id="rId2">
    <c:autoUpdate val="0"/>
  </c:externalData>
  <c:userShapes r:id="rId3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9T11:55:46.857" idx="16">
    <p:pos x="3995" y="257"/>
    <p:text>Aktualizacji POP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9T11:29:21.896" idx="9">
    <p:pos x="5586" y="855"/>
    <p:text>należy dodać, że  pierwszy punk dotyczy tylko strefy lubuskiej ze wzgl. że uchwała antysmogowa wchodzi w życie  od 01.01.2027 r.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8484A-1222-4FE6-BB21-DDE2B55768E3}" type="doc">
      <dgm:prSet loTypeId="urn:microsoft.com/office/officeart/2008/layout/Lin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pl-PL"/>
        </a:p>
      </dgm:t>
    </dgm:pt>
    <dgm:pt modelId="{80ACC6B3-A1E9-466C-93D6-A81401334EA4}">
      <dgm:prSet custT="1"/>
      <dgm:spPr/>
      <dgm:t>
        <a:bodyPr/>
        <a:lstStyle/>
        <a:p>
          <a:r>
            <a:rPr lang="pl-PL" sz="1800" b="1" dirty="0"/>
            <a:t>Aktualizacje programów ochrony powietrza wraz z planami działań krótkoterminowych, dotyczą podjętych w dniu 7 września 2020 r. uchwał:</a:t>
          </a:r>
        </a:p>
        <a:p>
          <a:endParaRPr lang="pl-PL" sz="1200" dirty="0"/>
        </a:p>
      </dgm:t>
    </dgm:pt>
    <dgm:pt modelId="{36580A7F-B93F-45A7-A281-70ED928B19F9}" type="parTrans" cxnId="{34775C84-2747-454D-877B-742C34FBD1B4}">
      <dgm:prSet/>
      <dgm:spPr/>
      <dgm:t>
        <a:bodyPr/>
        <a:lstStyle/>
        <a:p>
          <a:endParaRPr lang="pl-PL"/>
        </a:p>
      </dgm:t>
    </dgm:pt>
    <dgm:pt modelId="{12E27C3F-3523-4A32-B880-39B7258110BB}" type="sibTrans" cxnId="{34775C84-2747-454D-877B-742C34FBD1B4}">
      <dgm:prSet/>
      <dgm:spPr/>
      <dgm:t>
        <a:bodyPr/>
        <a:lstStyle/>
        <a:p>
          <a:endParaRPr lang="pl-PL"/>
        </a:p>
      </dgm:t>
    </dgm:pt>
    <dgm:pt modelId="{4F44D7DD-0AEF-4ED8-85FB-C5101C632E4B}">
      <dgm:prSet/>
      <dgm:spPr/>
      <dgm:t>
        <a:bodyPr/>
        <a:lstStyle/>
        <a:p>
          <a:r>
            <a:rPr lang="pl-PL" b="0" dirty="0"/>
            <a:t>uchwała Nr XXII/323/20 w sprawie uchwalenia Programu ochrony powietrza dla strefy lubuskiej wraz z planem działań krótkoterminowych</a:t>
          </a:r>
        </a:p>
      </dgm:t>
    </dgm:pt>
    <dgm:pt modelId="{D9C69954-8F1E-4040-8885-2275A1534BED}" type="parTrans" cxnId="{10FF3E31-4FF0-47F9-AAF0-FE5A13FF310B}">
      <dgm:prSet/>
      <dgm:spPr/>
      <dgm:t>
        <a:bodyPr/>
        <a:lstStyle/>
        <a:p>
          <a:endParaRPr lang="pl-PL"/>
        </a:p>
      </dgm:t>
    </dgm:pt>
    <dgm:pt modelId="{8C184CA5-CF59-4380-9A7F-36F960FFCC6B}" type="sibTrans" cxnId="{10FF3E31-4FF0-47F9-AAF0-FE5A13FF310B}">
      <dgm:prSet/>
      <dgm:spPr/>
      <dgm:t>
        <a:bodyPr/>
        <a:lstStyle/>
        <a:p>
          <a:endParaRPr lang="pl-PL"/>
        </a:p>
      </dgm:t>
    </dgm:pt>
    <dgm:pt modelId="{B1A98D9B-8A82-4B19-87C2-B58208C6A044}">
      <dgm:prSet/>
      <dgm:spPr/>
      <dgm:t>
        <a:bodyPr/>
        <a:lstStyle/>
        <a:p>
          <a:r>
            <a:rPr lang="pl-PL" b="0" dirty="0"/>
            <a:t>uchwała Nr XXII/324/20 w sprawie uchwalenia Programu ochrony powietrza dla strefy miasto Zielona Góra wraz z planem działań krótkoterminowych</a:t>
          </a:r>
        </a:p>
      </dgm:t>
    </dgm:pt>
    <dgm:pt modelId="{B3EA994A-0F15-40FE-B26B-E1C15474E40A}" type="parTrans" cxnId="{A3689CDE-82C0-41C5-B15C-8108CF29154D}">
      <dgm:prSet/>
      <dgm:spPr/>
      <dgm:t>
        <a:bodyPr/>
        <a:lstStyle/>
        <a:p>
          <a:endParaRPr lang="pl-PL"/>
        </a:p>
      </dgm:t>
    </dgm:pt>
    <dgm:pt modelId="{5204DF82-9D35-406F-8EA9-E1016B1AB0AF}" type="sibTrans" cxnId="{A3689CDE-82C0-41C5-B15C-8108CF29154D}">
      <dgm:prSet/>
      <dgm:spPr/>
      <dgm:t>
        <a:bodyPr/>
        <a:lstStyle/>
        <a:p>
          <a:endParaRPr lang="pl-PL"/>
        </a:p>
      </dgm:t>
    </dgm:pt>
    <dgm:pt modelId="{17735D0E-7293-4481-80B4-410605C8A3B8}">
      <dgm:prSet/>
      <dgm:spPr/>
      <dgm:t>
        <a:bodyPr/>
        <a:lstStyle/>
        <a:p>
          <a:r>
            <a:rPr lang="pl-PL" b="0" dirty="0"/>
            <a:t>uchwała Nr XXII/325/20 w sprawie uchwalenia Programu ochrony powietrza strefy miasto Gorzów Wlkp. wraz z planem działań krótkoterminowych</a:t>
          </a:r>
        </a:p>
      </dgm:t>
    </dgm:pt>
    <dgm:pt modelId="{6B4DC4FA-D576-4156-AC92-6C733DA29E5A}" type="parTrans" cxnId="{BD1A4475-23CB-4999-9E49-EA48217546DC}">
      <dgm:prSet/>
      <dgm:spPr/>
      <dgm:t>
        <a:bodyPr/>
        <a:lstStyle/>
        <a:p>
          <a:endParaRPr lang="pl-PL"/>
        </a:p>
      </dgm:t>
    </dgm:pt>
    <dgm:pt modelId="{25A24755-B634-4333-98A1-DEE8A7F7BEE8}" type="sibTrans" cxnId="{BD1A4475-23CB-4999-9E49-EA48217546DC}">
      <dgm:prSet/>
      <dgm:spPr/>
      <dgm:t>
        <a:bodyPr/>
        <a:lstStyle/>
        <a:p>
          <a:endParaRPr lang="pl-PL"/>
        </a:p>
      </dgm:t>
    </dgm:pt>
    <dgm:pt modelId="{F2FA591D-9AB6-415E-A29A-40B0F3F03473}" type="pres">
      <dgm:prSet presAssocID="{97D8484A-1222-4FE6-BB21-DDE2B55768E3}" presName="vert0" presStyleCnt="0">
        <dgm:presLayoutVars>
          <dgm:dir/>
          <dgm:animOne val="branch"/>
          <dgm:animLvl val="lvl"/>
        </dgm:presLayoutVars>
      </dgm:prSet>
      <dgm:spPr/>
    </dgm:pt>
    <dgm:pt modelId="{46ED8B00-EF50-4187-815A-D59348083D63}" type="pres">
      <dgm:prSet presAssocID="{80ACC6B3-A1E9-466C-93D6-A81401334EA4}" presName="thickLine" presStyleLbl="alignNode1" presStyleIdx="0" presStyleCnt="1"/>
      <dgm:spPr/>
    </dgm:pt>
    <dgm:pt modelId="{86EA0E3C-785B-47E1-A5AB-838EF9549AF7}" type="pres">
      <dgm:prSet presAssocID="{80ACC6B3-A1E9-466C-93D6-A81401334EA4}" presName="horz1" presStyleCnt="0"/>
      <dgm:spPr/>
    </dgm:pt>
    <dgm:pt modelId="{C4003256-B0A4-4E43-938A-1B5BA7657FCD}" type="pres">
      <dgm:prSet presAssocID="{80ACC6B3-A1E9-466C-93D6-A81401334EA4}" presName="tx1" presStyleLbl="revTx" presStyleIdx="0" presStyleCnt="4"/>
      <dgm:spPr/>
    </dgm:pt>
    <dgm:pt modelId="{6B25D1C7-CBDC-4C88-962E-B382BC032F28}" type="pres">
      <dgm:prSet presAssocID="{80ACC6B3-A1E9-466C-93D6-A81401334EA4}" presName="vert1" presStyleCnt="0"/>
      <dgm:spPr/>
    </dgm:pt>
    <dgm:pt modelId="{B7C794A1-C0D1-47E9-B94B-09CB3A7B922F}" type="pres">
      <dgm:prSet presAssocID="{4F44D7DD-0AEF-4ED8-85FB-C5101C632E4B}" presName="vertSpace2a" presStyleCnt="0"/>
      <dgm:spPr/>
    </dgm:pt>
    <dgm:pt modelId="{66C91E54-9F56-4E7B-906E-EEE0B3013C2E}" type="pres">
      <dgm:prSet presAssocID="{4F44D7DD-0AEF-4ED8-85FB-C5101C632E4B}" presName="horz2" presStyleCnt="0"/>
      <dgm:spPr/>
    </dgm:pt>
    <dgm:pt modelId="{9486EF3A-138B-4BA8-8CB8-3CF49D61D340}" type="pres">
      <dgm:prSet presAssocID="{4F44D7DD-0AEF-4ED8-85FB-C5101C632E4B}" presName="horzSpace2" presStyleCnt="0"/>
      <dgm:spPr/>
    </dgm:pt>
    <dgm:pt modelId="{DABD081B-2C93-4BD1-B6E2-35C39B2C7072}" type="pres">
      <dgm:prSet presAssocID="{4F44D7DD-0AEF-4ED8-85FB-C5101C632E4B}" presName="tx2" presStyleLbl="revTx" presStyleIdx="1" presStyleCnt="4"/>
      <dgm:spPr/>
    </dgm:pt>
    <dgm:pt modelId="{C21B53EB-FF7A-48FC-8AEA-BAF4052E035A}" type="pres">
      <dgm:prSet presAssocID="{4F44D7DD-0AEF-4ED8-85FB-C5101C632E4B}" presName="vert2" presStyleCnt="0"/>
      <dgm:spPr/>
    </dgm:pt>
    <dgm:pt modelId="{4154382C-1A9A-4582-8F50-4A8A17C439C2}" type="pres">
      <dgm:prSet presAssocID="{4F44D7DD-0AEF-4ED8-85FB-C5101C632E4B}" presName="thinLine2b" presStyleLbl="callout" presStyleIdx="0" presStyleCnt="3"/>
      <dgm:spPr/>
    </dgm:pt>
    <dgm:pt modelId="{AFD211BA-E6A8-4BE7-8A58-547D0061B237}" type="pres">
      <dgm:prSet presAssocID="{4F44D7DD-0AEF-4ED8-85FB-C5101C632E4B}" presName="vertSpace2b" presStyleCnt="0"/>
      <dgm:spPr/>
    </dgm:pt>
    <dgm:pt modelId="{E99E8A62-6BD3-432C-B68B-2060EFAC257B}" type="pres">
      <dgm:prSet presAssocID="{B1A98D9B-8A82-4B19-87C2-B58208C6A044}" presName="horz2" presStyleCnt="0"/>
      <dgm:spPr/>
    </dgm:pt>
    <dgm:pt modelId="{B5CDD2A1-2023-4C89-BE99-597B0E520B30}" type="pres">
      <dgm:prSet presAssocID="{B1A98D9B-8A82-4B19-87C2-B58208C6A044}" presName="horzSpace2" presStyleCnt="0"/>
      <dgm:spPr/>
    </dgm:pt>
    <dgm:pt modelId="{75461612-1A87-4AC8-91AA-279D2A854AD8}" type="pres">
      <dgm:prSet presAssocID="{B1A98D9B-8A82-4B19-87C2-B58208C6A044}" presName="tx2" presStyleLbl="revTx" presStyleIdx="2" presStyleCnt="4"/>
      <dgm:spPr/>
    </dgm:pt>
    <dgm:pt modelId="{5872D6CA-0B48-4A52-A87E-73BDD2594DCB}" type="pres">
      <dgm:prSet presAssocID="{B1A98D9B-8A82-4B19-87C2-B58208C6A044}" presName="vert2" presStyleCnt="0"/>
      <dgm:spPr/>
    </dgm:pt>
    <dgm:pt modelId="{CD07A5FE-C19F-4514-B18F-E74FCD167C38}" type="pres">
      <dgm:prSet presAssocID="{B1A98D9B-8A82-4B19-87C2-B58208C6A044}" presName="thinLine2b" presStyleLbl="callout" presStyleIdx="1" presStyleCnt="3"/>
      <dgm:spPr/>
    </dgm:pt>
    <dgm:pt modelId="{F6659AE6-38EA-46EE-A378-719C90AA12B0}" type="pres">
      <dgm:prSet presAssocID="{B1A98D9B-8A82-4B19-87C2-B58208C6A044}" presName="vertSpace2b" presStyleCnt="0"/>
      <dgm:spPr/>
    </dgm:pt>
    <dgm:pt modelId="{9A554326-2890-432D-B72B-4E92111DF9A1}" type="pres">
      <dgm:prSet presAssocID="{17735D0E-7293-4481-80B4-410605C8A3B8}" presName="horz2" presStyleCnt="0"/>
      <dgm:spPr/>
    </dgm:pt>
    <dgm:pt modelId="{7B73B79A-B628-47D3-B84E-D6C9EC14CDE5}" type="pres">
      <dgm:prSet presAssocID="{17735D0E-7293-4481-80B4-410605C8A3B8}" presName="horzSpace2" presStyleCnt="0"/>
      <dgm:spPr/>
    </dgm:pt>
    <dgm:pt modelId="{927ECCFF-80CB-4B01-A857-250797426EDD}" type="pres">
      <dgm:prSet presAssocID="{17735D0E-7293-4481-80B4-410605C8A3B8}" presName="tx2" presStyleLbl="revTx" presStyleIdx="3" presStyleCnt="4"/>
      <dgm:spPr/>
    </dgm:pt>
    <dgm:pt modelId="{0D51DAD4-C71E-4D13-8359-D60D8DBFB5C5}" type="pres">
      <dgm:prSet presAssocID="{17735D0E-7293-4481-80B4-410605C8A3B8}" presName="vert2" presStyleCnt="0"/>
      <dgm:spPr/>
    </dgm:pt>
    <dgm:pt modelId="{C52F393F-856A-40CD-9AF1-DF696747C643}" type="pres">
      <dgm:prSet presAssocID="{17735D0E-7293-4481-80B4-410605C8A3B8}" presName="thinLine2b" presStyleLbl="callout" presStyleIdx="2" presStyleCnt="3"/>
      <dgm:spPr/>
    </dgm:pt>
    <dgm:pt modelId="{92423F14-5133-4DB0-B4C3-9616A3BCD2C1}" type="pres">
      <dgm:prSet presAssocID="{17735D0E-7293-4481-80B4-410605C8A3B8}" presName="vertSpace2b" presStyleCnt="0"/>
      <dgm:spPr/>
    </dgm:pt>
  </dgm:ptLst>
  <dgm:cxnLst>
    <dgm:cxn modelId="{10FF3E31-4FF0-47F9-AAF0-FE5A13FF310B}" srcId="{80ACC6B3-A1E9-466C-93D6-A81401334EA4}" destId="{4F44D7DD-0AEF-4ED8-85FB-C5101C632E4B}" srcOrd="0" destOrd="0" parTransId="{D9C69954-8F1E-4040-8885-2275A1534BED}" sibTransId="{8C184CA5-CF59-4380-9A7F-36F960FFCC6B}"/>
    <dgm:cxn modelId="{2CA34261-8CB2-4B97-895A-DE863AAE293A}" type="presOf" srcId="{97D8484A-1222-4FE6-BB21-DDE2B55768E3}" destId="{F2FA591D-9AB6-415E-A29A-40B0F3F03473}" srcOrd="0" destOrd="0" presId="urn:microsoft.com/office/officeart/2008/layout/LinedList"/>
    <dgm:cxn modelId="{43144B4D-4AC2-4B97-AB37-27B42AA57002}" type="presOf" srcId="{B1A98D9B-8A82-4B19-87C2-B58208C6A044}" destId="{75461612-1A87-4AC8-91AA-279D2A854AD8}" srcOrd="0" destOrd="0" presId="urn:microsoft.com/office/officeart/2008/layout/LinedList"/>
    <dgm:cxn modelId="{BD1A4475-23CB-4999-9E49-EA48217546DC}" srcId="{80ACC6B3-A1E9-466C-93D6-A81401334EA4}" destId="{17735D0E-7293-4481-80B4-410605C8A3B8}" srcOrd="2" destOrd="0" parTransId="{6B4DC4FA-D576-4156-AC92-6C733DA29E5A}" sibTransId="{25A24755-B634-4333-98A1-DEE8A7F7BEE8}"/>
    <dgm:cxn modelId="{E68A7678-E255-4C57-BD8A-2C76C5E27F70}" type="presOf" srcId="{17735D0E-7293-4481-80B4-410605C8A3B8}" destId="{927ECCFF-80CB-4B01-A857-250797426EDD}" srcOrd="0" destOrd="0" presId="urn:microsoft.com/office/officeart/2008/layout/LinedList"/>
    <dgm:cxn modelId="{34775C84-2747-454D-877B-742C34FBD1B4}" srcId="{97D8484A-1222-4FE6-BB21-DDE2B55768E3}" destId="{80ACC6B3-A1E9-466C-93D6-A81401334EA4}" srcOrd="0" destOrd="0" parTransId="{36580A7F-B93F-45A7-A281-70ED928B19F9}" sibTransId="{12E27C3F-3523-4A32-B880-39B7258110BB}"/>
    <dgm:cxn modelId="{08D80F9D-72DD-48FE-A38C-DCFD5DE0E58E}" type="presOf" srcId="{80ACC6B3-A1E9-466C-93D6-A81401334EA4}" destId="{C4003256-B0A4-4E43-938A-1B5BA7657FCD}" srcOrd="0" destOrd="0" presId="urn:microsoft.com/office/officeart/2008/layout/LinedList"/>
    <dgm:cxn modelId="{CE0397C8-EA6D-4173-BDE4-D2A44F11F5B9}" type="presOf" srcId="{4F44D7DD-0AEF-4ED8-85FB-C5101C632E4B}" destId="{DABD081B-2C93-4BD1-B6E2-35C39B2C7072}" srcOrd="0" destOrd="0" presId="urn:microsoft.com/office/officeart/2008/layout/LinedList"/>
    <dgm:cxn modelId="{A3689CDE-82C0-41C5-B15C-8108CF29154D}" srcId="{80ACC6B3-A1E9-466C-93D6-A81401334EA4}" destId="{B1A98D9B-8A82-4B19-87C2-B58208C6A044}" srcOrd="1" destOrd="0" parTransId="{B3EA994A-0F15-40FE-B26B-E1C15474E40A}" sibTransId="{5204DF82-9D35-406F-8EA9-E1016B1AB0AF}"/>
    <dgm:cxn modelId="{447D1257-3589-4126-9B51-C65063E26669}" type="presParOf" srcId="{F2FA591D-9AB6-415E-A29A-40B0F3F03473}" destId="{46ED8B00-EF50-4187-815A-D59348083D63}" srcOrd="0" destOrd="0" presId="urn:microsoft.com/office/officeart/2008/layout/LinedList"/>
    <dgm:cxn modelId="{4B2B78AB-B82A-4639-ADEB-DF28EE9F8263}" type="presParOf" srcId="{F2FA591D-9AB6-415E-A29A-40B0F3F03473}" destId="{86EA0E3C-785B-47E1-A5AB-838EF9549AF7}" srcOrd="1" destOrd="0" presId="urn:microsoft.com/office/officeart/2008/layout/LinedList"/>
    <dgm:cxn modelId="{625C6F83-24E6-492D-8EA5-C43D5E33E6DA}" type="presParOf" srcId="{86EA0E3C-785B-47E1-A5AB-838EF9549AF7}" destId="{C4003256-B0A4-4E43-938A-1B5BA7657FCD}" srcOrd="0" destOrd="0" presId="urn:microsoft.com/office/officeart/2008/layout/LinedList"/>
    <dgm:cxn modelId="{D53F27BE-80B6-42A7-8AA2-C0EA818459B1}" type="presParOf" srcId="{86EA0E3C-785B-47E1-A5AB-838EF9549AF7}" destId="{6B25D1C7-CBDC-4C88-962E-B382BC032F28}" srcOrd="1" destOrd="0" presId="urn:microsoft.com/office/officeart/2008/layout/LinedList"/>
    <dgm:cxn modelId="{862FF39D-A11F-4CF8-B08B-AAC78808F494}" type="presParOf" srcId="{6B25D1C7-CBDC-4C88-962E-B382BC032F28}" destId="{B7C794A1-C0D1-47E9-B94B-09CB3A7B922F}" srcOrd="0" destOrd="0" presId="urn:microsoft.com/office/officeart/2008/layout/LinedList"/>
    <dgm:cxn modelId="{F400F417-5FFF-45E9-98F3-DED5DEBA2E28}" type="presParOf" srcId="{6B25D1C7-CBDC-4C88-962E-B382BC032F28}" destId="{66C91E54-9F56-4E7B-906E-EEE0B3013C2E}" srcOrd="1" destOrd="0" presId="urn:microsoft.com/office/officeart/2008/layout/LinedList"/>
    <dgm:cxn modelId="{58EC2D3D-609E-49D2-9720-59DD219E74BE}" type="presParOf" srcId="{66C91E54-9F56-4E7B-906E-EEE0B3013C2E}" destId="{9486EF3A-138B-4BA8-8CB8-3CF49D61D340}" srcOrd="0" destOrd="0" presId="urn:microsoft.com/office/officeart/2008/layout/LinedList"/>
    <dgm:cxn modelId="{AAF2BC14-0BAE-41BE-8B19-38A0BE6A4048}" type="presParOf" srcId="{66C91E54-9F56-4E7B-906E-EEE0B3013C2E}" destId="{DABD081B-2C93-4BD1-B6E2-35C39B2C7072}" srcOrd="1" destOrd="0" presId="urn:microsoft.com/office/officeart/2008/layout/LinedList"/>
    <dgm:cxn modelId="{B27C8A09-F03E-4C3D-A0B4-C645E2F4E45D}" type="presParOf" srcId="{66C91E54-9F56-4E7B-906E-EEE0B3013C2E}" destId="{C21B53EB-FF7A-48FC-8AEA-BAF4052E035A}" srcOrd="2" destOrd="0" presId="urn:microsoft.com/office/officeart/2008/layout/LinedList"/>
    <dgm:cxn modelId="{FF782B3C-DE11-4714-87A6-C5369C2F9931}" type="presParOf" srcId="{6B25D1C7-CBDC-4C88-962E-B382BC032F28}" destId="{4154382C-1A9A-4582-8F50-4A8A17C439C2}" srcOrd="2" destOrd="0" presId="urn:microsoft.com/office/officeart/2008/layout/LinedList"/>
    <dgm:cxn modelId="{B37B5F64-5690-4A01-A199-20AE5E9F2244}" type="presParOf" srcId="{6B25D1C7-CBDC-4C88-962E-B382BC032F28}" destId="{AFD211BA-E6A8-4BE7-8A58-547D0061B237}" srcOrd="3" destOrd="0" presId="urn:microsoft.com/office/officeart/2008/layout/LinedList"/>
    <dgm:cxn modelId="{C8B70BAC-F234-4693-BCF0-919003747123}" type="presParOf" srcId="{6B25D1C7-CBDC-4C88-962E-B382BC032F28}" destId="{E99E8A62-6BD3-432C-B68B-2060EFAC257B}" srcOrd="4" destOrd="0" presId="urn:microsoft.com/office/officeart/2008/layout/LinedList"/>
    <dgm:cxn modelId="{8F833272-4FE7-47AD-85E6-7D5B46F130DB}" type="presParOf" srcId="{E99E8A62-6BD3-432C-B68B-2060EFAC257B}" destId="{B5CDD2A1-2023-4C89-BE99-597B0E520B30}" srcOrd="0" destOrd="0" presId="urn:microsoft.com/office/officeart/2008/layout/LinedList"/>
    <dgm:cxn modelId="{68AD5BB1-B08F-4795-9A95-41D9E041E22D}" type="presParOf" srcId="{E99E8A62-6BD3-432C-B68B-2060EFAC257B}" destId="{75461612-1A87-4AC8-91AA-279D2A854AD8}" srcOrd="1" destOrd="0" presId="urn:microsoft.com/office/officeart/2008/layout/LinedList"/>
    <dgm:cxn modelId="{EC160D7A-FA86-47A7-B910-BCCA857F8243}" type="presParOf" srcId="{E99E8A62-6BD3-432C-B68B-2060EFAC257B}" destId="{5872D6CA-0B48-4A52-A87E-73BDD2594DCB}" srcOrd="2" destOrd="0" presId="urn:microsoft.com/office/officeart/2008/layout/LinedList"/>
    <dgm:cxn modelId="{3192AACA-C025-426F-A1E2-2F821A70EECF}" type="presParOf" srcId="{6B25D1C7-CBDC-4C88-962E-B382BC032F28}" destId="{CD07A5FE-C19F-4514-B18F-E74FCD167C38}" srcOrd="5" destOrd="0" presId="urn:microsoft.com/office/officeart/2008/layout/LinedList"/>
    <dgm:cxn modelId="{03405E90-3721-4D9C-A228-66FDD8DCE1EA}" type="presParOf" srcId="{6B25D1C7-CBDC-4C88-962E-B382BC032F28}" destId="{F6659AE6-38EA-46EE-A378-719C90AA12B0}" srcOrd="6" destOrd="0" presId="urn:microsoft.com/office/officeart/2008/layout/LinedList"/>
    <dgm:cxn modelId="{44A1D7AB-27D0-4492-BF4B-E2C876439601}" type="presParOf" srcId="{6B25D1C7-CBDC-4C88-962E-B382BC032F28}" destId="{9A554326-2890-432D-B72B-4E92111DF9A1}" srcOrd="7" destOrd="0" presId="urn:microsoft.com/office/officeart/2008/layout/LinedList"/>
    <dgm:cxn modelId="{487820F3-8CF0-43A5-942F-A3FE5C8D3C7E}" type="presParOf" srcId="{9A554326-2890-432D-B72B-4E92111DF9A1}" destId="{7B73B79A-B628-47D3-B84E-D6C9EC14CDE5}" srcOrd="0" destOrd="0" presId="urn:microsoft.com/office/officeart/2008/layout/LinedList"/>
    <dgm:cxn modelId="{101F8937-2C66-4ABD-A461-3E1A70C1FDA9}" type="presParOf" srcId="{9A554326-2890-432D-B72B-4E92111DF9A1}" destId="{927ECCFF-80CB-4B01-A857-250797426EDD}" srcOrd="1" destOrd="0" presId="urn:microsoft.com/office/officeart/2008/layout/LinedList"/>
    <dgm:cxn modelId="{4732C026-2B83-4012-BD74-596D31902210}" type="presParOf" srcId="{9A554326-2890-432D-B72B-4E92111DF9A1}" destId="{0D51DAD4-C71E-4D13-8359-D60D8DBFB5C5}" srcOrd="2" destOrd="0" presId="urn:microsoft.com/office/officeart/2008/layout/LinedList"/>
    <dgm:cxn modelId="{68920BDE-6422-438B-9166-FA5940420103}" type="presParOf" srcId="{6B25D1C7-CBDC-4C88-962E-B382BC032F28}" destId="{C52F393F-856A-40CD-9AF1-DF696747C643}" srcOrd="8" destOrd="0" presId="urn:microsoft.com/office/officeart/2008/layout/LinedList"/>
    <dgm:cxn modelId="{B121D42D-673C-40E7-9F9B-2C060E6726EE}" type="presParOf" srcId="{6B25D1C7-CBDC-4C88-962E-B382BC032F28}" destId="{92423F14-5133-4DB0-B4C3-9616A3BCD2C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2FB54D-DAF3-4E17-B18E-F6766B0C03F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BAD8B894-6C71-4B1B-A803-B7CAFC31F1B3}">
      <dgm:prSet phldrT="[Tekst]" custT="1"/>
      <dgm:spPr/>
      <dgm:t>
        <a:bodyPr/>
        <a:lstStyle/>
        <a:p>
          <a:pPr algn="l"/>
          <a:r>
            <a:rPr lang="pl-PL" sz="1400" dirty="0"/>
            <a:t>Działanie średnioterminowe:</a:t>
          </a:r>
        </a:p>
        <a:p>
          <a:pPr algn="l"/>
          <a:r>
            <a:rPr lang="pl-PL" sz="1400" dirty="0"/>
            <a:t>Według kosztorysów</a:t>
          </a:r>
        </a:p>
      </dgm:t>
    </dgm:pt>
    <dgm:pt modelId="{05E158BE-D7AB-4C76-92C4-11213DF85358}" type="parTrans" cxnId="{443D72ED-34C2-4251-8FD0-27EC23E1B358}">
      <dgm:prSet/>
      <dgm:spPr/>
      <dgm:t>
        <a:bodyPr/>
        <a:lstStyle/>
        <a:p>
          <a:endParaRPr lang="pl-PL"/>
        </a:p>
      </dgm:t>
    </dgm:pt>
    <dgm:pt modelId="{5B60179C-7668-4682-8094-C6A3F5D18A8E}" type="sibTrans" cxnId="{443D72ED-34C2-4251-8FD0-27EC23E1B358}">
      <dgm:prSet/>
      <dgm:spPr/>
      <dgm:t>
        <a:bodyPr/>
        <a:lstStyle/>
        <a:p>
          <a:endParaRPr lang="pl-PL"/>
        </a:p>
      </dgm:t>
    </dgm:pt>
    <dgm:pt modelId="{CD3C42AC-A450-4ADD-A64B-9B8D8D387CF0}">
      <dgm:prSet phldrT="[Tekst]" custT="1"/>
      <dgm:spPr/>
      <dgm:t>
        <a:bodyPr/>
        <a:lstStyle/>
        <a:p>
          <a:pPr algn="l"/>
          <a:r>
            <a:rPr lang="pl-PL" sz="1400" dirty="0"/>
            <a:t>Działanie średnioterminowe:</a:t>
          </a:r>
        </a:p>
        <a:p>
          <a:pPr algn="l"/>
          <a:r>
            <a:rPr lang="pl-PL" sz="1400" dirty="0"/>
            <a:t>Według kosztorysów</a:t>
          </a:r>
        </a:p>
      </dgm:t>
    </dgm:pt>
    <dgm:pt modelId="{F3266EA8-5B15-46A4-AB4F-0155CCBFD7F4}" type="parTrans" cxnId="{EA8D69C4-CBD8-4914-9B30-5CAC23E21A01}">
      <dgm:prSet/>
      <dgm:spPr/>
      <dgm:t>
        <a:bodyPr/>
        <a:lstStyle/>
        <a:p>
          <a:endParaRPr lang="pl-PL"/>
        </a:p>
      </dgm:t>
    </dgm:pt>
    <dgm:pt modelId="{431F946C-5A7D-43E8-8A50-B823C49AB896}" type="sibTrans" cxnId="{EA8D69C4-CBD8-4914-9B30-5CAC23E21A01}">
      <dgm:prSet/>
      <dgm:spPr/>
      <dgm:t>
        <a:bodyPr/>
        <a:lstStyle/>
        <a:p>
          <a:endParaRPr lang="pl-PL"/>
        </a:p>
      </dgm:t>
    </dgm:pt>
    <dgm:pt modelId="{CD5E2505-114D-4461-BBE9-3CF74418BD43}">
      <dgm:prSet phldrT="[Tekst]" custT="1"/>
      <dgm:spPr/>
      <dgm:t>
        <a:bodyPr/>
        <a:lstStyle/>
        <a:p>
          <a:pPr algn="l"/>
          <a:r>
            <a:rPr lang="pl-PL" sz="1100" dirty="0"/>
            <a:t>	</a:t>
          </a:r>
        </a:p>
        <a:p>
          <a:pPr algn="l"/>
          <a:r>
            <a:rPr lang="pl-PL" sz="1400" dirty="0"/>
            <a:t>         Działanie średnioterminowe</a:t>
          </a:r>
          <a:r>
            <a:rPr lang="pl-PL" sz="1100" dirty="0"/>
            <a:t>:</a:t>
          </a:r>
        </a:p>
        <a:p>
          <a:pPr algn="l"/>
          <a:r>
            <a:rPr lang="pl-PL" sz="1400" dirty="0"/>
            <a:t>	</a:t>
          </a:r>
          <a:r>
            <a:rPr lang="pl-PL" sz="1400" b="0" dirty="0"/>
            <a:t>Lata 2024-2026 - </a:t>
          </a:r>
          <a:r>
            <a:rPr lang="pl-PL" sz="1400" dirty="0"/>
            <a:t>460,02</a:t>
          </a:r>
          <a:r>
            <a:rPr lang="pl-PL" sz="1400" b="0" dirty="0"/>
            <a:t> mln zł</a:t>
          </a:r>
        </a:p>
      </dgm:t>
    </dgm:pt>
    <dgm:pt modelId="{359720A1-1B7C-4361-BD79-C61ED0B4172B}" type="sibTrans" cxnId="{227327CF-561B-4466-A533-2BF0F52BB4A9}">
      <dgm:prSet/>
      <dgm:spPr/>
      <dgm:t>
        <a:bodyPr/>
        <a:lstStyle/>
        <a:p>
          <a:endParaRPr lang="pl-PL"/>
        </a:p>
      </dgm:t>
    </dgm:pt>
    <dgm:pt modelId="{7DAC0F57-67A7-4E42-B57E-9B61A829A8C1}" type="parTrans" cxnId="{227327CF-561B-4466-A533-2BF0F52BB4A9}">
      <dgm:prSet/>
      <dgm:spPr/>
      <dgm:t>
        <a:bodyPr/>
        <a:lstStyle/>
        <a:p>
          <a:endParaRPr lang="pl-PL"/>
        </a:p>
      </dgm:t>
    </dgm:pt>
    <dgm:pt modelId="{A5C1BE9E-F010-491F-8E5D-9E78E4F52615}" type="pres">
      <dgm:prSet presAssocID="{092FB54D-DAF3-4E17-B18E-F6766B0C03FD}" presName="linearFlow" presStyleCnt="0">
        <dgm:presLayoutVars>
          <dgm:dir/>
          <dgm:resizeHandles val="exact"/>
        </dgm:presLayoutVars>
      </dgm:prSet>
      <dgm:spPr/>
    </dgm:pt>
    <dgm:pt modelId="{D1049C1B-887D-47B8-9981-9F0F3198F5C3}" type="pres">
      <dgm:prSet presAssocID="{CD5E2505-114D-4461-BBE9-3CF74418BD43}" presName="composite" presStyleCnt="0"/>
      <dgm:spPr/>
    </dgm:pt>
    <dgm:pt modelId="{6710A048-57CA-4F93-864E-686CB99364EE}" type="pres">
      <dgm:prSet presAssocID="{CD5E2505-114D-4461-BBE9-3CF74418BD43}" presName="imgShp" presStyleLbl="fgImgPlace1" presStyleIdx="0" presStyleCnt="3" custScaleX="243409" custScaleY="246488" custLinFactNeighborX="-15063" custLinFactNeighborY="231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m"/>
        </a:ext>
      </dgm:extLst>
    </dgm:pt>
    <dgm:pt modelId="{48E0EDF5-F871-4B29-A46E-548996137E15}" type="pres">
      <dgm:prSet presAssocID="{CD5E2505-114D-4461-BBE9-3CF74418BD43}" presName="txShp" presStyleLbl="node1" presStyleIdx="0" presStyleCnt="3" custScaleX="105605" custScaleY="272827" custLinFactNeighborX="5743" custLinFactNeighborY="3718">
        <dgm:presLayoutVars>
          <dgm:bulletEnabled val="1"/>
        </dgm:presLayoutVars>
      </dgm:prSet>
      <dgm:spPr/>
    </dgm:pt>
    <dgm:pt modelId="{1617BB5C-00EB-474D-8D0C-71621096B1CB}" type="pres">
      <dgm:prSet presAssocID="{359720A1-1B7C-4361-BD79-C61ED0B4172B}" presName="spacing" presStyleCnt="0"/>
      <dgm:spPr/>
    </dgm:pt>
    <dgm:pt modelId="{043BAE20-9C5A-4D6B-A04C-BA268EBA97E6}" type="pres">
      <dgm:prSet presAssocID="{BAD8B894-6C71-4B1B-A803-B7CAFC31F1B3}" presName="composite" presStyleCnt="0"/>
      <dgm:spPr/>
    </dgm:pt>
    <dgm:pt modelId="{40893B25-C868-40FF-A991-5BFEA0A725EB}" type="pres">
      <dgm:prSet presAssocID="{BAD8B894-6C71-4B1B-A803-B7CAFC31F1B3}" presName="imgShp" presStyleLbl="fgImgPlace1" presStyleIdx="1" presStyleCnt="3" custScaleX="238415" custScaleY="216156" custLinFactNeighborX="-21550" custLinFactNeighborY="-2995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zwój biznesu"/>
        </a:ext>
      </dgm:extLst>
    </dgm:pt>
    <dgm:pt modelId="{1C3AA5B0-91C4-486E-83E7-7BDEEE8527F6}" type="pres">
      <dgm:prSet presAssocID="{BAD8B894-6C71-4B1B-A803-B7CAFC31F1B3}" presName="txShp" presStyleLbl="node1" presStyleIdx="1" presStyleCnt="3" custScaleX="102545" custScaleY="240657" custLinFactNeighborX="6638" custLinFactNeighborY="-29959">
        <dgm:presLayoutVars>
          <dgm:bulletEnabled val="1"/>
        </dgm:presLayoutVars>
      </dgm:prSet>
      <dgm:spPr/>
    </dgm:pt>
    <dgm:pt modelId="{B0FCE5A0-74DA-403C-8E4C-DD598DFB2BE2}" type="pres">
      <dgm:prSet presAssocID="{5B60179C-7668-4682-8094-C6A3F5D18A8E}" presName="spacing" presStyleCnt="0"/>
      <dgm:spPr/>
    </dgm:pt>
    <dgm:pt modelId="{441431E6-B150-47EE-958C-0B880299D5F0}" type="pres">
      <dgm:prSet presAssocID="{CD3C42AC-A450-4ADD-A64B-9B8D8D387CF0}" presName="composite" presStyleCnt="0"/>
      <dgm:spPr/>
    </dgm:pt>
    <dgm:pt modelId="{2DD6A450-2E76-4647-A4EC-4EBEE0F8D4BE}" type="pres">
      <dgm:prSet presAssocID="{CD3C42AC-A450-4ADD-A64B-9B8D8D387CF0}" presName="imgShp" presStyleLbl="fgImgPlace1" presStyleIdx="2" presStyleCnt="3" custScaleX="236627" custScaleY="245432" custLinFactNeighborX="-13131" custLinFactNeighborY="-8325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4B80398F-E878-4B11-902C-0C2A4B28229C}" type="pres">
      <dgm:prSet presAssocID="{CD3C42AC-A450-4ADD-A64B-9B8D8D387CF0}" presName="txShp" presStyleLbl="node1" presStyleIdx="2" presStyleCnt="3" custScaleX="105346" custScaleY="235541" custLinFactNeighborX="5726" custLinFactNeighborY="-70673">
        <dgm:presLayoutVars>
          <dgm:bulletEnabled val="1"/>
        </dgm:presLayoutVars>
      </dgm:prSet>
      <dgm:spPr/>
    </dgm:pt>
  </dgm:ptLst>
  <dgm:cxnLst>
    <dgm:cxn modelId="{98B61415-076F-47B2-9ABC-FCC63C68CCF7}" type="presOf" srcId="{CD3C42AC-A450-4ADD-A64B-9B8D8D387CF0}" destId="{4B80398F-E878-4B11-902C-0C2A4B28229C}" srcOrd="0" destOrd="0" presId="urn:microsoft.com/office/officeart/2005/8/layout/vList3"/>
    <dgm:cxn modelId="{062DE033-7B80-499F-BF29-0F377C6889F5}" type="presOf" srcId="{BAD8B894-6C71-4B1B-A803-B7CAFC31F1B3}" destId="{1C3AA5B0-91C4-486E-83E7-7BDEEE8527F6}" srcOrd="0" destOrd="0" presId="urn:microsoft.com/office/officeart/2005/8/layout/vList3"/>
    <dgm:cxn modelId="{D8F97CBC-30E2-47AA-A73E-44A696FC2FB1}" type="presOf" srcId="{CD5E2505-114D-4461-BBE9-3CF74418BD43}" destId="{48E0EDF5-F871-4B29-A46E-548996137E15}" srcOrd="0" destOrd="0" presId="urn:microsoft.com/office/officeart/2005/8/layout/vList3"/>
    <dgm:cxn modelId="{EA8D69C4-CBD8-4914-9B30-5CAC23E21A01}" srcId="{092FB54D-DAF3-4E17-B18E-F6766B0C03FD}" destId="{CD3C42AC-A450-4ADD-A64B-9B8D8D387CF0}" srcOrd="2" destOrd="0" parTransId="{F3266EA8-5B15-46A4-AB4F-0155CCBFD7F4}" sibTransId="{431F946C-5A7D-43E8-8A50-B823C49AB896}"/>
    <dgm:cxn modelId="{227327CF-561B-4466-A533-2BF0F52BB4A9}" srcId="{092FB54D-DAF3-4E17-B18E-F6766B0C03FD}" destId="{CD5E2505-114D-4461-BBE9-3CF74418BD43}" srcOrd="0" destOrd="0" parTransId="{7DAC0F57-67A7-4E42-B57E-9B61A829A8C1}" sibTransId="{359720A1-1B7C-4361-BD79-C61ED0B4172B}"/>
    <dgm:cxn modelId="{0D13DCD3-5FFF-4627-B0BE-A1CF597FEC8E}" type="presOf" srcId="{092FB54D-DAF3-4E17-B18E-F6766B0C03FD}" destId="{A5C1BE9E-F010-491F-8E5D-9E78E4F52615}" srcOrd="0" destOrd="0" presId="urn:microsoft.com/office/officeart/2005/8/layout/vList3"/>
    <dgm:cxn modelId="{443D72ED-34C2-4251-8FD0-27EC23E1B358}" srcId="{092FB54D-DAF3-4E17-B18E-F6766B0C03FD}" destId="{BAD8B894-6C71-4B1B-A803-B7CAFC31F1B3}" srcOrd="1" destOrd="0" parTransId="{05E158BE-D7AB-4C76-92C4-11213DF85358}" sibTransId="{5B60179C-7668-4682-8094-C6A3F5D18A8E}"/>
    <dgm:cxn modelId="{D71FA026-8A71-41CB-8A62-9E2590A25527}" type="presParOf" srcId="{A5C1BE9E-F010-491F-8E5D-9E78E4F52615}" destId="{D1049C1B-887D-47B8-9981-9F0F3198F5C3}" srcOrd="0" destOrd="0" presId="urn:microsoft.com/office/officeart/2005/8/layout/vList3"/>
    <dgm:cxn modelId="{6320648A-FFEB-48AA-88F6-EE52D24D7146}" type="presParOf" srcId="{D1049C1B-887D-47B8-9981-9F0F3198F5C3}" destId="{6710A048-57CA-4F93-864E-686CB99364EE}" srcOrd="0" destOrd="0" presId="urn:microsoft.com/office/officeart/2005/8/layout/vList3"/>
    <dgm:cxn modelId="{1944500C-844D-401C-AAA1-667ABB55FCC8}" type="presParOf" srcId="{D1049C1B-887D-47B8-9981-9F0F3198F5C3}" destId="{48E0EDF5-F871-4B29-A46E-548996137E15}" srcOrd="1" destOrd="0" presId="urn:microsoft.com/office/officeart/2005/8/layout/vList3"/>
    <dgm:cxn modelId="{146DDE7D-2046-46E7-A9F1-68943DF1E34F}" type="presParOf" srcId="{A5C1BE9E-F010-491F-8E5D-9E78E4F52615}" destId="{1617BB5C-00EB-474D-8D0C-71621096B1CB}" srcOrd="1" destOrd="0" presId="urn:microsoft.com/office/officeart/2005/8/layout/vList3"/>
    <dgm:cxn modelId="{2B4BBF81-EAE4-448A-8638-450869C5FDCF}" type="presParOf" srcId="{A5C1BE9E-F010-491F-8E5D-9E78E4F52615}" destId="{043BAE20-9C5A-4D6B-A04C-BA268EBA97E6}" srcOrd="2" destOrd="0" presId="urn:microsoft.com/office/officeart/2005/8/layout/vList3"/>
    <dgm:cxn modelId="{2F5A482C-F724-451E-A927-471A4245C361}" type="presParOf" srcId="{043BAE20-9C5A-4D6B-A04C-BA268EBA97E6}" destId="{40893B25-C868-40FF-A991-5BFEA0A725EB}" srcOrd="0" destOrd="0" presId="urn:microsoft.com/office/officeart/2005/8/layout/vList3"/>
    <dgm:cxn modelId="{FD04EC85-7F43-4706-AFD1-7B3928BB2130}" type="presParOf" srcId="{043BAE20-9C5A-4D6B-A04C-BA268EBA97E6}" destId="{1C3AA5B0-91C4-486E-83E7-7BDEEE8527F6}" srcOrd="1" destOrd="0" presId="urn:microsoft.com/office/officeart/2005/8/layout/vList3"/>
    <dgm:cxn modelId="{7B3DEBCB-EC2F-4430-B88A-60F0A92C7095}" type="presParOf" srcId="{A5C1BE9E-F010-491F-8E5D-9E78E4F52615}" destId="{B0FCE5A0-74DA-403C-8E4C-DD598DFB2BE2}" srcOrd="3" destOrd="0" presId="urn:microsoft.com/office/officeart/2005/8/layout/vList3"/>
    <dgm:cxn modelId="{FB89AE48-D992-425B-A58A-D392D4606807}" type="presParOf" srcId="{A5C1BE9E-F010-491F-8E5D-9E78E4F52615}" destId="{441431E6-B150-47EE-958C-0B880299D5F0}" srcOrd="4" destOrd="0" presId="urn:microsoft.com/office/officeart/2005/8/layout/vList3"/>
    <dgm:cxn modelId="{4C41233E-BEB9-4285-A1C5-8B21162AAE3D}" type="presParOf" srcId="{441431E6-B150-47EE-958C-0B880299D5F0}" destId="{2DD6A450-2E76-4647-A4EC-4EBEE0F8D4BE}" srcOrd="0" destOrd="0" presId="urn:microsoft.com/office/officeart/2005/8/layout/vList3"/>
    <dgm:cxn modelId="{0F3009F4-8A32-494E-859E-FCA178FAE3E2}" type="presParOf" srcId="{441431E6-B150-47EE-958C-0B880299D5F0}" destId="{4B80398F-E878-4B11-902C-0C2A4B2822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A74BBF8-A812-40F8-8C9A-7B4D5ABBA10D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CE95E65-73DD-4BDC-A797-6FF52B076875}">
      <dgm:prSet phldrT="[Tekst]"/>
      <dgm:spPr>
        <a:solidFill>
          <a:srgbClr val="FFFF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I POZIOM ostrzegania</a:t>
          </a:r>
        </a:p>
      </dgm:t>
    </dgm:pt>
    <dgm:pt modelId="{69AC3238-66E9-4268-A598-E463143B48DC}" type="parTrans" cxnId="{9ACD4F94-F935-482E-8825-418081DA4DDD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FF0F9C18-56EF-4B22-ACA6-E5FD1648EB95}" type="sibTrans" cxnId="{9ACD4F94-F935-482E-8825-418081DA4DDD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99F07DAE-4269-47B9-A7EA-FEBEAC6523DE}">
      <dgm:prSet phldrT="[Teks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pl-PL" sz="1400" b="1" dirty="0">
              <a:solidFill>
                <a:srgbClr val="000000"/>
              </a:solidFill>
            </a:rPr>
            <a:t>Poziom informacyjny i edukacyjny</a:t>
          </a:r>
        </a:p>
      </dgm:t>
    </dgm:pt>
    <dgm:pt modelId="{4646BEEB-6B9A-429F-9F2F-815292042F5B}" type="parTrans" cxnId="{4C63C07A-3CA6-4BE2-95A5-F212CC9EE835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0A54CBDD-B35B-49D9-BE2C-DEC5A582DDC3}" type="sibTrans" cxnId="{4C63C07A-3CA6-4BE2-95A5-F212CC9EE835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DCA37894-BE5F-445A-9D59-9ADE3CA3F29D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II POZIOM ostrzegania</a:t>
          </a:r>
        </a:p>
      </dgm:t>
    </dgm:pt>
    <dgm:pt modelId="{AE10FC01-82EF-40B5-A43F-AAA0387E2211}" type="parTrans" cxnId="{0F356268-6BAF-42C1-B888-43C118C15E94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C80BE94B-46BD-447A-97D2-8C071FE19368}" type="sibTrans" cxnId="{0F356268-6BAF-42C1-B888-43C118C15E94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D5655DF9-5D15-4C52-83FD-D5B68753313F}">
      <dgm:prSet phldrT="[Tekst]" custT="1"/>
      <dgm:spPr>
        <a:noFill/>
      </dgm:spPr>
      <dgm:t>
        <a:bodyPr/>
        <a:lstStyle/>
        <a:p>
          <a:r>
            <a:rPr lang="pl-PL" sz="1400" b="1" dirty="0">
              <a:solidFill>
                <a:srgbClr val="000000"/>
              </a:solidFill>
            </a:rPr>
            <a:t>Brak w przepisach określenia stężeń dobowych benzo(a)pirenu, umożliwiających określenie poziomu informowania</a:t>
          </a:r>
        </a:p>
      </dgm:t>
    </dgm:pt>
    <dgm:pt modelId="{80CED249-85B7-4D41-B59F-7D0ED77B6656}" type="parTrans" cxnId="{5BA46E92-BC61-45C1-90FC-A0D96F011F8B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D8D344CD-6F3D-4F51-9675-CB2F0A8E7E94}" type="sibTrans" cxnId="{5BA46E92-BC61-45C1-90FC-A0D96F011F8B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87D84A7F-15E8-41BD-B395-AEFF20EB43B1}">
      <dgm:prSet phldrT="[Tekst]"/>
      <dgm:spPr>
        <a:solidFill>
          <a:srgbClr val="FF0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III POZIOM ostrzegania</a:t>
          </a:r>
        </a:p>
      </dgm:t>
    </dgm:pt>
    <dgm:pt modelId="{DD4FEFFB-AFE8-4A04-B548-498BA5EE16F0}" type="parTrans" cxnId="{44087D31-4036-4251-9D15-BA0C3985B84A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54794922-EBE9-424E-A4EA-851D4DF0B4D1}" type="sibTrans" cxnId="{44087D31-4036-4251-9D15-BA0C3985B84A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D1096A49-3511-49C7-854D-B81943E53837}">
      <dgm:prSet phldrT="[Tekst]" custT="1"/>
      <dgm:spPr>
        <a:noFill/>
      </dgm:spPr>
      <dgm:t>
        <a:bodyPr/>
        <a:lstStyle/>
        <a:p>
          <a:r>
            <a:rPr lang="pl-PL" sz="1400" b="1" dirty="0">
              <a:solidFill>
                <a:srgbClr val="000000"/>
              </a:solidFill>
            </a:rPr>
            <a:t>Brak w przepisach określenia stężeń dobowych benzo(a)pirenu, umożliwiających określenie poziomu alarmowego</a:t>
          </a:r>
        </a:p>
      </dgm:t>
    </dgm:pt>
    <dgm:pt modelId="{BBE56F2B-380C-4432-846B-7B7D81D08FFA}" type="parTrans" cxnId="{8EABC48C-7A7F-45DB-B0A2-168642ECAA16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256B5ABE-6113-445B-AF11-9FA3F740290A}" type="sibTrans" cxnId="{8EABC48C-7A7F-45DB-B0A2-168642ECAA16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136AAEDB-2EA6-47B5-8243-054780908987}">
      <dgm:prSet phldrT="[Tekst]"/>
      <dgm:spPr>
        <a:solidFill>
          <a:srgbClr val="FFFF00"/>
        </a:solidFill>
      </dgm:spPr>
      <dgm:t>
        <a:bodyPr/>
        <a:lstStyle/>
        <a:p>
          <a:r>
            <a:rPr lang="pl-PL" dirty="0">
              <a:solidFill>
                <a:srgbClr val="000000"/>
              </a:solidFill>
            </a:rPr>
            <a:t>w przypadku ryzyka wystąpienia przekroczenia lub wystąpienia przekroczenia</a:t>
          </a:r>
          <a:endParaRPr lang="pl-PL" b="1" dirty="0">
            <a:solidFill>
              <a:srgbClr val="000000"/>
            </a:solidFill>
          </a:endParaRPr>
        </a:p>
      </dgm:t>
    </dgm:pt>
    <dgm:pt modelId="{24F1F564-29BF-410C-A113-8AD175AE0140}" type="parTrans" cxnId="{D17CF3AF-B3B2-4787-9F75-C1443D9DBA09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445AEB60-4254-4625-A1C4-1F5993F24978}" type="sibTrans" cxnId="{D17CF3AF-B3B2-4787-9F75-C1443D9DBA09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253A1B70-5F67-4F87-843E-79C72597C1F5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przekroczenie</a:t>
          </a:r>
        </a:p>
      </dgm:t>
    </dgm:pt>
    <dgm:pt modelId="{331E1E19-B97E-42DF-A7D8-2B1E5F35F907}" type="parTrans" cxnId="{0B77CAA6-011A-41C0-BC23-A0EC1BD77EDE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57DD1B07-7E36-4247-8459-BE70C39A6D5E}" type="sibTrans" cxnId="{0B77CAA6-011A-41C0-BC23-A0EC1BD77EDE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D5DB7945-3CF3-497C-96EE-C622C9261434}">
      <dgm:prSet phldrT="[Tekst]"/>
      <dgm:spPr>
        <a:solidFill>
          <a:srgbClr val="FF0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przekroczenie</a:t>
          </a:r>
        </a:p>
      </dgm:t>
    </dgm:pt>
    <dgm:pt modelId="{038A323C-7B14-4248-8592-E68EFB0440E2}" type="parTrans" cxnId="{E9AD0D16-1FD5-49B9-9005-D60D4B8DB59B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FA321900-D435-4D11-AFFC-98637706767D}" type="sibTrans" cxnId="{E9AD0D16-1FD5-49B9-9005-D60D4B8DB59B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4D1D816A-D25D-4613-AB64-A587733A4064}">
      <dgm:prSet phldrT="[Tekst]"/>
      <dgm:spPr>
        <a:solidFill>
          <a:srgbClr val="FFFF00"/>
        </a:solidFill>
      </dgm:spPr>
      <dgm:t>
        <a:bodyPr/>
        <a:lstStyle/>
        <a:p>
          <a:r>
            <a:rPr lang="pl-PL" dirty="0">
              <a:solidFill>
                <a:srgbClr val="000000"/>
              </a:solidFill>
            </a:rPr>
            <a:t>poziomu dopuszczalnego pyłu PM10 oraz poziomu docelowego benzo(a)pirenu</a:t>
          </a:r>
          <a:endParaRPr lang="pl-PL" b="1" dirty="0">
            <a:solidFill>
              <a:srgbClr val="000000"/>
            </a:solidFill>
          </a:endParaRPr>
        </a:p>
      </dgm:t>
    </dgm:pt>
    <dgm:pt modelId="{F9D461D4-5E2B-4360-895A-E058B0C1EB5E}" type="parTrans" cxnId="{C3650C77-F37C-481A-836F-4849438365C8}">
      <dgm:prSet/>
      <dgm:spPr/>
      <dgm:t>
        <a:bodyPr/>
        <a:lstStyle/>
        <a:p>
          <a:endParaRPr lang="pl-PL"/>
        </a:p>
      </dgm:t>
    </dgm:pt>
    <dgm:pt modelId="{A080C19A-AD03-40A5-9605-4AE453F8001C}" type="sibTrans" cxnId="{C3650C77-F37C-481A-836F-4849438365C8}">
      <dgm:prSet/>
      <dgm:spPr/>
      <dgm:t>
        <a:bodyPr/>
        <a:lstStyle/>
        <a:p>
          <a:endParaRPr lang="pl-PL"/>
        </a:p>
      </dgm:t>
    </dgm:pt>
    <dgm:pt modelId="{4D7D8347-B457-4E42-B6FD-01C44F019D52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poziomu informowania</a:t>
          </a:r>
        </a:p>
      </dgm:t>
    </dgm:pt>
    <dgm:pt modelId="{4BDE5DB4-2E47-40B4-A111-460F55CC5F69}" type="parTrans" cxnId="{2A6965F5-978D-4157-A8A5-FB7B6674079D}">
      <dgm:prSet/>
      <dgm:spPr/>
      <dgm:t>
        <a:bodyPr/>
        <a:lstStyle/>
        <a:p>
          <a:endParaRPr lang="pl-PL"/>
        </a:p>
      </dgm:t>
    </dgm:pt>
    <dgm:pt modelId="{647345A1-E4B1-471B-BC08-EFFF301519B8}" type="sibTrans" cxnId="{2A6965F5-978D-4157-A8A5-FB7B6674079D}">
      <dgm:prSet/>
      <dgm:spPr/>
      <dgm:t>
        <a:bodyPr/>
        <a:lstStyle/>
        <a:p>
          <a:endParaRPr lang="pl-PL"/>
        </a:p>
      </dgm:t>
    </dgm:pt>
    <dgm:pt modelId="{7C133D0F-E733-45F8-A05F-CFE8646F548D}">
      <dgm:prSet phldrT="[Tekst]"/>
      <dgm:spPr>
        <a:solidFill>
          <a:srgbClr val="FF0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poziomu alarmowego</a:t>
          </a:r>
        </a:p>
      </dgm:t>
    </dgm:pt>
    <dgm:pt modelId="{29AFD401-292E-4F07-8629-F854A6612F21}" type="parTrans" cxnId="{96B9611B-9DB0-4F28-9B73-08EDCC2B2674}">
      <dgm:prSet/>
      <dgm:spPr/>
      <dgm:t>
        <a:bodyPr/>
        <a:lstStyle/>
        <a:p>
          <a:endParaRPr lang="pl-PL"/>
        </a:p>
      </dgm:t>
    </dgm:pt>
    <dgm:pt modelId="{14E3EE3F-AB4D-4E14-B72C-E179EA671600}" type="sibTrans" cxnId="{96B9611B-9DB0-4F28-9B73-08EDCC2B2674}">
      <dgm:prSet/>
      <dgm:spPr/>
      <dgm:t>
        <a:bodyPr/>
        <a:lstStyle/>
        <a:p>
          <a:endParaRPr lang="pl-PL"/>
        </a:p>
      </dgm:t>
    </dgm:pt>
    <dgm:pt modelId="{DFDE8708-33DC-4D81-822F-43C0E65BA91B}" type="pres">
      <dgm:prSet presAssocID="{8A74BBF8-A812-40F8-8C9A-7B4D5ABBA10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4DDEC43-7544-4791-8BB4-427A6B345B3F}" type="pres">
      <dgm:prSet presAssocID="{8CE95E65-73DD-4BDC-A797-6FF52B076875}" presName="horFlow" presStyleCnt="0"/>
      <dgm:spPr/>
    </dgm:pt>
    <dgm:pt modelId="{4EC9EFAB-FC42-4354-8664-43A95A380485}" type="pres">
      <dgm:prSet presAssocID="{8CE95E65-73DD-4BDC-A797-6FF52B076875}" presName="bigChev" presStyleLbl="node1" presStyleIdx="0" presStyleCnt="3" custLinFactNeighborX="12509" custLinFactNeighborY="-49"/>
      <dgm:spPr/>
    </dgm:pt>
    <dgm:pt modelId="{1297614B-88BB-4E68-900A-924AADA35F2D}" type="pres">
      <dgm:prSet presAssocID="{24F1F564-29BF-410C-A113-8AD175AE0140}" presName="parTrans" presStyleCnt="0"/>
      <dgm:spPr/>
    </dgm:pt>
    <dgm:pt modelId="{07E61989-F07F-4C98-A123-76453BF10714}" type="pres">
      <dgm:prSet presAssocID="{136AAEDB-2EA6-47B5-8243-054780908987}" presName="node" presStyleLbl="alignAccFollowNode1" presStyleIdx="0" presStyleCnt="9">
        <dgm:presLayoutVars>
          <dgm:bulletEnabled val="1"/>
        </dgm:presLayoutVars>
      </dgm:prSet>
      <dgm:spPr/>
    </dgm:pt>
    <dgm:pt modelId="{19FBEE89-0C96-4666-8C82-89D6C615870C}" type="pres">
      <dgm:prSet presAssocID="{445AEB60-4254-4625-A1C4-1F5993F24978}" presName="sibTrans" presStyleCnt="0"/>
      <dgm:spPr/>
    </dgm:pt>
    <dgm:pt modelId="{E0C317E2-31BB-4336-A1B3-6C6B79E25950}" type="pres">
      <dgm:prSet presAssocID="{4D1D816A-D25D-4613-AB64-A587733A4064}" presName="node" presStyleLbl="alignAccFollowNode1" presStyleIdx="1" presStyleCnt="9">
        <dgm:presLayoutVars>
          <dgm:bulletEnabled val="1"/>
        </dgm:presLayoutVars>
      </dgm:prSet>
      <dgm:spPr/>
    </dgm:pt>
    <dgm:pt modelId="{C72C7689-FFD5-4FF4-AA70-E85E5C724351}" type="pres">
      <dgm:prSet presAssocID="{A080C19A-AD03-40A5-9605-4AE453F8001C}" presName="sibTrans" presStyleCnt="0"/>
      <dgm:spPr/>
    </dgm:pt>
    <dgm:pt modelId="{14C1C6D3-5106-48DD-82E8-B0AB889DD75C}" type="pres">
      <dgm:prSet presAssocID="{99F07DAE-4269-47B9-A7EA-FEBEAC6523DE}" presName="node" presStyleLbl="alignAccFollowNode1" presStyleIdx="2" presStyleCnt="9" custScaleX="163149" custLinFactNeighborX="-3134" custLinFactNeighborY="-3010">
        <dgm:presLayoutVars>
          <dgm:bulletEnabled val="1"/>
        </dgm:presLayoutVars>
      </dgm:prSet>
      <dgm:spPr/>
    </dgm:pt>
    <dgm:pt modelId="{05D3EAAE-746E-4DF6-8DE2-9B184E808206}" type="pres">
      <dgm:prSet presAssocID="{8CE95E65-73DD-4BDC-A797-6FF52B076875}" presName="vSp" presStyleCnt="0"/>
      <dgm:spPr/>
    </dgm:pt>
    <dgm:pt modelId="{29A384EB-17E3-4595-A9D5-703C7DD154F4}" type="pres">
      <dgm:prSet presAssocID="{DCA37894-BE5F-445A-9D59-9ADE3CA3F29D}" presName="horFlow" presStyleCnt="0"/>
      <dgm:spPr/>
    </dgm:pt>
    <dgm:pt modelId="{6C73CE77-F7B0-47C8-9927-A8F2C50A66B6}" type="pres">
      <dgm:prSet presAssocID="{DCA37894-BE5F-445A-9D59-9ADE3CA3F29D}" presName="bigChev" presStyleLbl="node1" presStyleIdx="1" presStyleCnt="3" custLinFactNeighborX="6892" custLinFactNeighborY="-1928"/>
      <dgm:spPr/>
    </dgm:pt>
    <dgm:pt modelId="{EC370F2F-C4E3-41F1-A710-54D001DF2991}" type="pres">
      <dgm:prSet presAssocID="{331E1E19-B97E-42DF-A7D8-2B1E5F35F907}" presName="parTrans" presStyleCnt="0"/>
      <dgm:spPr/>
    </dgm:pt>
    <dgm:pt modelId="{66417B4B-985F-4118-8DAE-FCDF8D480690}" type="pres">
      <dgm:prSet presAssocID="{253A1B70-5F67-4F87-843E-79C72597C1F5}" presName="node" presStyleLbl="alignAccFollowNode1" presStyleIdx="3" presStyleCnt="9" custLinFactNeighborX="7711" custLinFactNeighborY="-2323">
        <dgm:presLayoutVars>
          <dgm:bulletEnabled val="1"/>
        </dgm:presLayoutVars>
      </dgm:prSet>
      <dgm:spPr/>
    </dgm:pt>
    <dgm:pt modelId="{96660CBF-AF1D-4367-A300-A532A41BCD4E}" type="pres">
      <dgm:prSet presAssocID="{57DD1B07-7E36-4247-8459-BE70C39A6D5E}" presName="sibTrans" presStyleCnt="0"/>
      <dgm:spPr/>
    </dgm:pt>
    <dgm:pt modelId="{B6C67C49-2675-445E-841F-A741E74247C2}" type="pres">
      <dgm:prSet presAssocID="{4D7D8347-B457-4E42-B6FD-01C44F019D52}" presName="node" presStyleLbl="alignAccFollowNode1" presStyleIdx="4" presStyleCnt="9">
        <dgm:presLayoutVars>
          <dgm:bulletEnabled val="1"/>
        </dgm:presLayoutVars>
      </dgm:prSet>
      <dgm:spPr/>
    </dgm:pt>
    <dgm:pt modelId="{2412C9B4-E4A0-4C11-8D96-FA928A33440B}" type="pres">
      <dgm:prSet presAssocID="{647345A1-E4B1-471B-BC08-EFFF301519B8}" presName="sibTrans" presStyleCnt="0"/>
      <dgm:spPr/>
    </dgm:pt>
    <dgm:pt modelId="{A2040EE6-BCE1-455C-8279-5F49C700C5F1}" type="pres">
      <dgm:prSet presAssocID="{D5655DF9-5D15-4C52-83FD-D5B68753313F}" presName="node" presStyleLbl="alignAccFollowNode1" presStyleIdx="5" presStyleCnt="9" custScaleX="165919" custLinFactNeighborX="-18" custLinFactNeighborY="1477">
        <dgm:presLayoutVars>
          <dgm:bulletEnabled val="1"/>
        </dgm:presLayoutVars>
      </dgm:prSet>
      <dgm:spPr/>
    </dgm:pt>
    <dgm:pt modelId="{D8DC2D59-0291-4DC4-ACA9-E23091B63FC8}" type="pres">
      <dgm:prSet presAssocID="{DCA37894-BE5F-445A-9D59-9ADE3CA3F29D}" presName="vSp" presStyleCnt="0"/>
      <dgm:spPr/>
    </dgm:pt>
    <dgm:pt modelId="{1A0C1867-3B13-4FFF-B874-814FD0CB7DF1}" type="pres">
      <dgm:prSet presAssocID="{87D84A7F-15E8-41BD-B395-AEFF20EB43B1}" presName="horFlow" presStyleCnt="0"/>
      <dgm:spPr/>
    </dgm:pt>
    <dgm:pt modelId="{C22292B6-E897-424C-9607-7FAB570BA158}" type="pres">
      <dgm:prSet presAssocID="{87D84A7F-15E8-41BD-B395-AEFF20EB43B1}" presName="bigChev" presStyleLbl="node1" presStyleIdx="2" presStyleCnt="3" custLinFactNeighborX="-6852" custLinFactNeighborY="540"/>
      <dgm:spPr/>
    </dgm:pt>
    <dgm:pt modelId="{EE1A4BAE-65CA-4D02-885F-D8847094810A}" type="pres">
      <dgm:prSet presAssocID="{038A323C-7B14-4248-8592-E68EFB0440E2}" presName="parTrans" presStyleCnt="0"/>
      <dgm:spPr/>
    </dgm:pt>
    <dgm:pt modelId="{453BE3E0-C666-4AEC-9FCE-71E31238C56B}" type="pres">
      <dgm:prSet presAssocID="{D5DB7945-3CF3-497C-96EE-C622C9261434}" presName="node" presStyleLbl="alignAccFollowNode1" presStyleIdx="6" presStyleCnt="9" custLinFactNeighborX="7711" custLinFactNeighborY="-144">
        <dgm:presLayoutVars>
          <dgm:bulletEnabled val="1"/>
        </dgm:presLayoutVars>
      </dgm:prSet>
      <dgm:spPr/>
    </dgm:pt>
    <dgm:pt modelId="{3768AC6C-6E71-41A6-B436-3387BF6EB53C}" type="pres">
      <dgm:prSet presAssocID="{FA321900-D435-4D11-AFFC-98637706767D}" presName="sibTrans" presStyleCnt="0"/>
      <dgm:spPr/>
    </dgm:pt>
    <dgm:pt modelId="{88D5461C-DAF0-4C20-AB8B-7672FAFA97E8}" type="pres">
      <dgm:prSet presAssocID="{7C133D0F-E733-45F8-A05F-CFE8646F548D}" presName="node" presStyleLbl="alignAccFollowNode1" presStyleIdx="7" presStyleCnt="9">
        <dgm:presLayoutVars>
          <dgm:bulletEnabled val="1"/>
        </dgm:presLayoutVars>
      </dgm:prSet>
      <dgm:spPr/>
    </dgm:pt>
    <dgm:pt modelId="{C1BC3E32-D500-4B24-B189-86309C6CB40F}" type="pres">
      <dgm:prSet presAssocID="{14E3EE3F-AB4D-4E14-B72C-E179EA671600}" presName="sibTrans" presStyleCnt="0"/>
      <dgm:spPr/>
    </dgm:pt>
    <dgm:pt modelId="{776C45E1-765E-41C2-9B94-A6686FDC8C2E}" type="pres">
      <dgm:prSet presAssocID="{D1096A49-3511-49C7-854D-B81943E53837}" presName="node" presStyleLbl="alignAccFollowNode1" presStyleIdx="8" presStyleCnt="9" custScaleX="163938" custScaleY="106835" custLinFactNeighborX="-8596" custLinFactNeighborY="2600">
        <dgm:presLayoutVars>
          <dgm:bulletEnabled val="1"/>
        </dgm:presLayoutVars>
      </dgm:prSet>
      <dgm:spPr/>
    </dgm:pt>
  </dgm:ptLst>
  <dgm:cxnLst>
    <dgm:cxn modelId="{36595B01-D8EE-44C3-B950-AF86157D748B}" type="presOf" srcId="{7C133D0F-E733-45F8-A05F-CFE8646F548D}" destId="{88D5461C-DAF0-4C20-AB8B-7672FAFA97E8}" srcOrd="0" destOrd="0" presId="urn:microsoft.com/office/officeart/2005/8/layout/lProcess3"/>
    <dgm:cxn modelId="{86805A13-6AB9-4FAC-9F3A-E34A5CEF031D}" type="presOf" srcId="{D5655DF9-5D15-4C52-83FD-D5B68753313F}" destId="{A2040EE6-BCE1-455C-8279-5F49C700C5F1}" srcOrd="0" destOrd="0" presId="urn:microsoft.com/office/officeart/2005/8/layout/lProcess3"/>
    <dgm:cxn modelId="{E9AD0D16-1FD5-49B9-9005-D60D4B8DB59B}" srcId="{87D84A7F-15E8-41BD-B395-AEFF20EB43B1}" destId="{D5DB7945-3CF3-497C-96EE-C622C9261434}" srcOrd="0" destOrd="0" parTransId="{038A323C-7B14-4248-8592-E68EFB0440E2}" sibTransId="{FA321900-D435-4D11-AFFC-98637706767D}"/>
    <dgm:cxn modelId="{96B9611B-9DB0-4F28-9B73-08EDCC2B2674}" srcId="{87D84A7F-15E8-41BD-B395-AEFF20EB43B1}" destId="{7C133D0F-E733-45F8-A05F-CFE8646F548D}" srcOrd="1" destOrd="0" parTransId="{29AFD401-292E-4F07-8629-F854A6612F21}" sibTransId="{14E3EE3F-AB4D-4E14-B72C-E179EA671600}"/>
    <dgm:cxn modelId="{58C62A27-3F18-49A0-A78E-0960A5EC645B}" type="presOf" srcId="{D1096A49-3511-49C7-854D-B81943E53837}" destId="{776C45E1-765E-41C2-9B94-A6686FDC8C2E}" srcOrd="0" destOrd="0" presId="urn:microsoft.com/office/officeart/2005/8/layout/lProcess3"/>
    <dgm:cxn modelId="{44087D31-4036-4251-9D15-BA0C3985B84A}" srcId="{8A74BBF8-A812-40F8-8C9A-7B4D5ABBA10D}" destId="{87D84A7F-15E8-41BD-B395-AEFF20EB43B1}" srcOrd="2" destOrd="0" parTransId="{DD4FEFFB-AFE8-4A04-B548-498BA5EE16F0}" sibTransId="{54794922-EBE9-424E-A4EA-851D4DF0B4D1}"/>
    <dgm:cxn modelId="{FCEEC83C-9F41-477A-A6BA-38F551BBAF51}" type="presOf" srcId="{8CE95E65-73DD-4BDC-A797-6FF52B076875}" destId="{4EC9EFAB-FC42-4354-8664-43A95A380485}" srcOrd="0" destOrd="0" presId="urn:microsoft.com/office/officeart/2005/8/layout/lProcess3"/>
    <dgm:cxn modelId="{6470D53C-2D49-41CF-9DEC-3C65CA8C6611}" type="presOf" srcId="{DCA37894-BE5F-445A-9D59-9ADE3CA3F29D}" destId="{6C73CE77-F7B0-47C8-9927-A8F2C50A66B6}" srcOrd="0" destOrd="0" presId="urn:microsoft.com/office/officeart/2005/8/layout/lProcess3"/>
    <dgm:cxn modelId="{D3D71B63-CE9D-4B89-A24C-A94805788C48}" type="presOf" srcId="{99F07DAE-4269-47B9-A7EA-FEBEAC6523DE}" destId="{14C1C6D3-5106-48DD-82E8-B0AB889DD75C}" srcOrd="0" destOrd="0" presId="urn:microsoft.com/office/officeart/2005/8/layout/lProcess3"/>
    <dgm:cxn modelId="{708C3C68-3FCD-4A68-B4CC-2FFA332A4CC9}" type="presOf" srcId="{136AAEDB-2EA6-47B5-8243-054780908987}" destId="{07E61989-F07F-4C98-A123-76453BF10714}" srcOrd="0" destOrd="0" presId="urn:microsoft.com/office/officeart/2005/8/layout/lProcess3"/>
    <dgm:cxn modelId="{0F356268-6BAF-42C1-B888-43C118C15E94}" srcId="{8A74BBF8-A812-40F8-8C9A-7B4D5ABBA10D}" destId="{DCA37894-BE5F-445A-9D59-9ADE3CA3F29D}" srcOrd="1" destOrd="0" parTransId="{AE10FC01-82EF-40B5-A43F-AAA0387E2211}" sibTransId="{C80BE94B-46BD-447A-97D2-8C071FE19368}"/>
    <dgm:cxn modelId="{81AB136F-43A9-4E77-A7B1-E07C8089645B}" type="presOf" srcId="{8A74BBF8-A812-40F8-8C9A-7B4D5ABBA10D}" destId="{DFDE8708-33DC-4D81-822F-43C0E65BA91B}" srcOrd="0" destOrd="0" presId="urn:microsoft.com/office/officeart/2005/8/layout/lProcess3"/>
    <dgm:cxn modelId="{C3650C77-F37C-481A-836F-4849438365C8}" srcId="{8CE95E65-73DD-4BDC-A797-6FF52B076875}" destId="{4D1D816A-D25D-4613-AB64-A587733A4064}" srcOrd="1" destOrd="0" parTransId="{F9D461D4-5E2B-4360-895A-E058B0C1EB5E}" sibTransId="{A080C19A-AD03-40A5-9605-4AE453F8001C}"/>
    <dgm:cxn modelId="{4C63C07A-3CA6-4BE2-95A5-F212CC9EE835}" srcId="{8CE95E65-73DD-4BDC-A797-6FF52B076875}" destId="{99F07DAE-4269-47B9-A7EA-FEBEAC6523DE}" srcOrd="2" destOrd="0" parTransId="{4646BEEB-6B9A-429F-9F2F-815292042F5B}" sibTransId="{0A54CBDD-B35B-49D9-BE2C-DEC5A582DDC3}"/>
    <dgm:cxn modelId="{A5D08586-E8EE-4994-BCB5-0A56791C4A95}" type="presOf" srcId="{D5DB7945-3CF3-497C-96EE-C622C9261434}" destId="{453BE3E0-C666-4AEC-9FCE-71E31238C56B}" srcOrd="0" destOrd="0" presId="urn:microsoft.com/office/officeart/2005/8/layout/lProcess3"/>
    <dgm:cxn modelId="{8EABC48C-7A7F-45DB-B0A2-168642ECAA16}" srcId="{87D84A7F-15E8-41BD-B395-AEFF20EB43B1}" destId="{D1096A49-3511-49C7-854D-B81943E53837}" srcOrd="2" destOrd="0" parTransId="{BBE56F2B-380C-4432-846B-7B7D81D08FFA}" sibTransId="{256B5ABE-6113-445B-AF11-9FA3F740290A}"/>
    <dgm:cxn modelId="{5BA46E92-BC61-45C1-90FC-A0D96F011F8B}" srcId="{DCA37894-BE5F-445A-9D59-9ADE3CA3F29D}" destId="{D5655DF9-5D15-4C52-83FD-D5B68753313F}" srcOrd="2" destOrd="0" parTransId="{80CED249-85B7-4D41-B59F-7D0ED77B6656}" sibTransId="{D8D344CD-6F3D-4F51-9675-CB2F0A8E7E94}"/>
    <dgm:cxn modelId="{9ACD4F94-F935-482E-8825-418081DA4DDD}" srcId="{8A74BBF8-A812-40F8-8C9A-7B4D5ABBA10D}" destId="{8CE95E65-73DD-4BDC-A797-6FF52B076875}" srcOrd="0" destOrd="0" parTransId="{69AC3238-66E9-4268-A598-E463143B48DC}" sibTransId="{FF0F9C18-56EF-4B22-ACA6-E5FD1648EB95}"/>
    <dgm:cxn modelId="{8CEB4895-AF20-4B79-A5FB-58DEED0117A6}" type="presOf" srcId="{4D1D816A-D25D-4613-AB64-A587733A4064}" destId="{E0C317E2-31BB-4336-A1B3-6C6B79E25950}" srcOrd="0" destOrd="0" presId="urn:microsoft.com/office/officeart/2005/8/layout/lProcess3"/>
    <dgm:cxn modelId="{076D109A-1C1E-4E9A-A243-2C0AC400A7F7}" type="presOf" srcId="{4D7D8347-B457-4E42-B6FD-01C44F019D52}" destId="{B6C67C49-2675-445E-841F-A741E74247C2}" srcOrd="0" destOrd="0" presId="urn:microsoft.com/office/officeart/2005/8/layout/lProcess3"/>
    <dgm:cxn modelId="{0B77CAA6-011A-41C0-BC23-A0EC1BD77EDE}" srcId="{DCA37894-BE5F-445A-9D59-9ADE3CA3F29D}" destId="{253A1B70-5F67-4F87-843E-79C72597C1F5}" srcOrd="0" destOrd="0" parTransId="{331E1E19-B97E-42DF-A7D8-2B1E5F35F907}" sibTransId="{57DD1B07-7E36-4247-8459-BE70C39A6D5E}"/>
    <dgm:cxn modelId="{D17CF3AF-B3B2-4787-9F75-C1443D9DBA09}" srcId="{8CE95E65-73DD-4BDC-A797-6FF52B076875}" destId="{136AAEDB-2EA6-47B5-8243-054780908987}" srcOrd="0" destOrd="0" parTransId="{24F1F564-29BF-410C-A113-8AD175AE0140}" sibTransId="{445AEB60-4254-4625-A1C4-1F5993F24978}"/>
    <dgm:cxn modelId="{A45941ED-C35E-44C2-B291-7B8197BDFE12}" type="presOf" srcId="{87D84A7F-15E8-41BD-B395-AEFF20EB43B1}" destId="{C22292B6-E897-424C-9607-7FAB570BA158}" srcOrd="0" destOrd="0" presId="urn:microsoft.com/office/officeart/2005/8/layout/lProcess3"/>
    <dgm:cxn modelId="{14512CEF-D578-428C-8B4E-BAF9351B5D24}" type="presOf" srcId="{253A1B70-5F67-4F87-843E-79C72597C1F5}" destId="{66417B4B-985F-4118-8DAE-FCDF8D480690}" srcOrd="0" destOrd="0" presId="urn:microsoft.com/office/officeart/2005/8/layout/lProcess3"/>
    <dgm:cxn modelId="{2A6965F5-978D-4157-A8A5-FB7B6674079D}" srcId="{DCA37894-BE5F-445A-9D59-9ADE3CA3F29D}" destId="{4D7D8347-B457-4E42-B6FD-01C44F019D52}" srcOrd="1" destOrd="0" parTransId="{4BDE5DB4-2E47-40B4-A111-460F55CC5F69}" sibTransId="{647345A1-E4B1-471B-BC08-EFFF301519B8}"/>
    <dgm:cxn modelId="{1A4E9EF9-388E-428B-8F90-51A84427CF0C}" type="presParOf" srcId="{DFDE8708-33DC-4D81-822F-43C0E65BA91B}" destId="{04DDEC43-7544-4791-8BB4-427A6B345B3F}" srcOrd="0" destOrd="0" presId="urn:microsoft.com/office/officeart/2005/8/layout/lProcess3"/>
    <dgm:cxn modelId="{80BB0A1D-8EF5-4769-88F0-DBEAC4241E44}" type="presParOf" srcId="{04DDEC43-7544-4791-8BB4-427A6B345B3F}" destId="{4EC9EFAB-FC42-4354-8664-43A95A380485}" srcOrd="0" destOrd="0" presId="urn:microsoft.com/office/officeart/2005/8/layout/lProcess3"/>
    <dgm:cxn modelId="{BA20E372-8C58-4ABB-A270-DAB6CE20366F}" type="presParOf" srcId="{04DDEC43-7544-4791-8BB4-427A6B345B3F}" destId="{1297614B-88BB-4E68-900A-924AADA35F2D}" srcOrd="1" destOrd="0" presId="urn:microsoft.com/office/officeart/2005/8/layout/lProcess3"/>
    <dgm:cxn modelId="{48315DF3-1B84-47F9-8454-4D718CB564C2}" type="presParOf" srcId="{04DDEC43-7544-4791-8BB4-427A6B345B3F}" destId="{07E61989-F07F-4C98-A123-76453BF10714}" srcOrd="2" destOrd="0" presId="urn:microsoft.com/office/officeart/2005/8/layout/lProcess3"/>
    <dgm:cxn modelId="{574A372A-88B1-42A3-A450-05F98D098D84}" type="presParOf" srcId="{04DDEC43-7544-4791-8BB4-427A6B345B3F}" destId="{19FBEE89-0C96-4666-8C82-89D6C615870C}" srcOrd="3" destOrd="0" presId="urn:microsoft.com/office/officeart/2005/8/layout/lProcess3"/>
    <dgm:cxn modelId="{556D21F4-B255-453B-9226-5674B7F1D381}" type="presParOf" srcId="{04DDEC43-7544-4791-8BB4-427A6B345B3F}" destId="{E0C317E2-31BB-4336-A1B3-6C6B79E25950}" srcOrd="4" destOrd="0" presId="urn:microsoft.com/office/officeart/2005/8/layout/lProcess3"/>
    <dgm:cxn modelId="{213376CE-E237-45B0-9974-10EC6D043AF5}" type="presParOf" srcId="{04DDEC43-7544-4791-8BB4-427A6B345B3F}" destId="{C72C7689-FFD5-4FF4-AA70-E85E5C724351}" srcOrd="5" destOrd="0" presId="urn:microsoft.com/office/officeart/2005/8/layout/lProcess3"/>
    <dgm:cxn modelId="{8E48EB64-7E39-43E4-868D-2B9E905576C0}" type="presParOf" srcId="{04DDEC43-7544-4791-8BB4-427A6B345B3F}" destId="{14C1C6D3-5106-48DD-82E8-B0AB889DD75C}" srcOrd="6" destOrd="0" presId="urn:microsoft.com/office/officeart/2005/8/layout/lProcess3"/>
    <dgm:cxn modelId="{C8912462-A543-4FD8-9AE0-F3D77525052D}" type="presParOf" srcId="{DFDE8708-33DC-4D81-822F-43C0E65BA91B}" destId="{05D3EAAE-746E-4DF6-8DE2-9B184E808206}" srcOrd="1" destOrd="0" presId="urn:microsoft.com/office/officeart/2005/8/layout/lProcess3"/>
    <dgm:cxn modelId="{DA5D6602-D17A-4655-86CD-53EE023672D2}" type="presParOf" srcId="{DFDE8708-33DC-4D81-822F-43C0E65BA91B}" destId="{29A384EB-17E3-4595-A9D5-703C7DD154F4}" srcOrd="2" destOrd="0" presId="urn:microsoft.com/office/officeart/2005/8/layout/lProcess3"/>
    <dgm:cxn modelId="{5DBA58EA-6BA1-418D-9228-8C8861CA32FE}" type="presParOf" srcId="{29A384EB-17E3-4595-A9D5-703C7DD154F4}" destId="{6C73CE77-F7B0-47C8-9927-A8F2C50A66B6}" srcOrd="0" destOrd="0" presId="urn:microsoft.com/office/officeart/2005/8/layout/lProcess3"/>
    <dgm:cxn modelId="{676FE9E9-AEBE-4C79-8C9A-5451ACA45B03}" type="presParOf" srcId="{29A384EB-17E3-4595-A9D5-703C7DD154F4}" destId="{EC370F2F-C4E3-41F1-A710-54D001DF2991}" srcOrd="1" destOrd="0" presId="urn:microsoft.com/office/officeart/2005/8/layout/lProcess3"/>
    <dgm:cxn modelId="{786E8DEC-0554-4089-A644-9EC1ECF44A49}" type="presParOf" srcId="{29A384EB-17E3-4595-A9D5-703C7DD154F4}" destId="{66417B4B-985F-4118-8DAE-FCDF8D480690}" srcOrd="2" destOrd="0" presId="urn:microsoft.com/office/officeart/2005/8/layout/lProcess3"/>
    <dgm:cxn modelId="{22B5C422-07DC-4AA8-AAEA-CC85E1E7F1EB}" type="presParOf" srcId="{29A384EB-17E3-4595-A9D5-703C7DD154F4}" destId="{96660CBF-AF1D-4367-A300-A532A41BCD4E}" srcOrd="3" destOrd="0" presId="urn:microsoft.com/office/officeart/2005/8/layout/lProcess3"/>
    <dgm:cxn modelId="{2B07057F-EBE8-4338-9B29-64253D154CEF}" type="presParOf" srcId="{29A384EB-17E3-4595-A9D5-703C7DD154F4}" destId="{B6C67C49-2675-445E-841F-A741E74247C2}" srcOrd="4" destOrd="0" presId="urn:microsoft.com/office/officeart/2005/8/layout/lProcess3"/>
    <dgm:cxn modelId="{DB5D9D47-4924-4C5F-8C02-083E5A108670}" type="presParOf" srcId="{29A384EB-17E3-4595-A9D5-703C7DD154F4}" destId="{2412C9B4-E4A0-4C11-8D96-FA928A33440B}" srcOrd="5" destOrd="0" presId="urn:microsoft.com/office/officeart/2005/8/layout/lProcess3"/>
    <dgm:cxn modelId="{0929AA69-FF1E-4DF3-9F55-74B807BB4430}" type="presParOf" srcId="{29A384EB-17E3-4595-A9D5-703C7DD154F4}" destId="{A2040EE6-BCE1-455C-8279-5F49C700C5F1}" srcOrd="6" destOrd="0" presId="urn:microsoft.com/office/officeart/2005/8/layout/lProcess3"/>
    <dgm:cxn modelId="{B23173B5-D5A1-4E9D-9EDC-80BA39B81E24}" type="presParOf" srcId="{DFDE8708-33DC-4D81-822F-43C0E65BA91B}" destId="{D8DC2D59-0291-4DC4-ACA9-E23091B63FC8}" srcOrd="3" destOrd="0" presId="urn:microsoft.com/office/officeart/2005/8/layout/lProcess3"/>
    <dgm:cxn modelId="{CDE5A193-4C5A-468A-BC84-45756549026A}" type="presParOf" srcId="{DFDE8708-33DC-4D81-822F-43C0E65BA91B}" destId="{1A0C1867-3B13-4FFF-B874-814FD0CB7DF1}" srcOrd="4" destOrd="0" presId="urn:microsoft.com/office/officeart/2005/8/layout/lProcess3"/>
    <dgm:cxn modelId="{1BCC6894-33FB-46BD-9657-B91AF1FCA25C}" type="presParOf" srcId="{1A0C1867-3B13-4FFF-B874-814FD0CB7DF1}" destId="{C22292B6-E897-424C-9607-7FAB570BA158}" srcOrd="0" destOrd="0" presId="urn:microsoft.com/office/officeart/2005/8/layout/lProcess3"/>
    <dgm:cxn modelId="{631858F2-2792-4690-A1B3-2F4857744B9A}" type="presParOf" srcId="{1A0C1867-3B13-4FFF-B874-814FD0CB7DF1}" destId="{EE1A4BAE-65CA-4D02-885F-D8847094810A}" srcOrd="1" destOrd="0" presId="urn:microsoft.com/office/officeart/2005/8/layout/lProcess3"/>
    <dgm:cxn modelId="{0C840E87-F225-4379-B0DA-D967B62BBC4D}" type="presParOf" srcId="{1A0C1867-3B13-4FFF-B874-814FD0CB7DF1}" destId="{453BE3E0-C666-4AEC-9FCE-71E31238C56B}" srcOrd="2" destOrd="0" presId="urn:microsoft.com/office/officeart/2005/8/layout/lProcess3"/>
    <dgm:cxn modelId="{A40BE06E-946D-4EEE-AFA6-2CA9D66194DF}" type="presParOf" srcId="{1A0C1867-3B13-4FFF-B874-814FD0CB7DF1}" destId="{3768AC6C-6E71-41A6-B436-3387BF6EB53C}" srcOrd="3" destOrd="0" presId="urn:microsoft.com/office/officeart/2005/8/layout/lProcess3"/>
    <dgm:cxn modelId="{2A4FE19A-F2A5-447C-BA5E-FD0711CA1CE3}" type="presParOf" srcId="{1A0C1867-3B13-4FFF-B874-814FD0CB7DF1}" destId="{88D5461C-DAF0-4C20-AB8B-7672FAFA97E8}" srcOrd="4" destOrd="0" presId="urn:microsoft.com/office/officeart/2005/8/layout/lProcess3"/>
    <dgm:cxn modelId="{8E3F33F4-272E-4774-B422-14FA57D42E69}" type="presParOf" srcId="{1A0C1867-3B13-4FFF-B874-814FD0CB7DF1}" destId="{C1BC3E32-D500-4B24-B189-86309C6CB40F}" srcOrd="5" destOrd="0" presId="urn:microsoft.com/office/officeart/2005/8/layout/lProcess3"/>
    <dgm:cxn modelId="{F57CB5C1-09E4-4A52-8B75-19554222A586}" type="presParOf" srcId="{1A0C1867-3B13-4FFF-B874-814FD0CB7DF1}" destId="{776C45E1-765E-41C2-9B94-A6686FDC8C2E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C58BDE-8818-401C-964E-24A0D782E1CA}" type="doc">
      <dgm:prSet loTypeId="urn:microsoft.com/office/officeart/2008/layout/VerticalCurv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10EA121C-799E-4AC6-85DF-21FDB044CA06}">
      <dgm:prSet phldrT="[Tekst]"/>
      <dgm:spPr/>
      <dgm:t>
        <a:bodyPr/>
        <a:lstStyle/>
        <a:p>
          <a:r>
            <a:rPr lang="pl-PL" b="1" dirty="0"/>
            <a:t>Plan działań krótkoterminowych</a:t>
          </a:r>
        </a:p>
        <a:p>
          <a:r>
            <a:rPr lang="pl-PL" b="1" dirty="0"/>
            <a:t>PDK</a:t>
          </a:r>
        </a:p>
      </dgm:t>
    </dgm:pt>
    <dgm:pt modelId="{BEBEE394-22D6-409A-B433-1D0ADAADA5CD}" type="parTrans" cxnId="{DF097636-5A48-4F4E-8E24-1711D4C77190}">
      <dgm:prSet/>
      <dgm:spPr/>
      <dgm:t>
        <a:bodyPr/>
        <a:lstStyle/>
        <a:p>
          <a:endParaRPr lang="pl-PL" b="1">
            <a:solidFill>
              <a:srgbClr val="C00000"/>
            </a:solidFill>
          </a:endParaRPr>
        </a:p>
      </dgm:t>
    </dgm:pt>
    <dgm:pt modelId="{AA247BFA-B991-4970-B159-DB0433E27CBC}" type="sibTrans" cxnId="{DF097636-5A48-4F4E-8E24-1711D4C77190}">
      <dgm:prSet/>
      <dgm:spPr/>
      <dgm:t>
        <a:bodyPr/>
        <a:lstStyle/>
        <a:p>
          <a:endParaRPr lang="pl-PL" b="1">
            <a:solidFill>
              <a:srgbClr val="C00000"/>
            </a:solidFill>
          </a:endParaRPr>
        </a:p>
      </dgm:t>
    </dgm:pt>
    <dgm:pt modelId="{CAA3C1FD-CA29-44E9-A5B2-1A5A66971FD8}" type="pres">
      <dgm:prSet presAssocID="{33C58BDE-8818-401C-964E-24A0D782E1CA}" presName="Name0" presStyleCnt="0">
        <dgm:presLayoutVars>
          <dgm:chMax val="7"/>
          <dgm:chPref val="7"/>
          <dgm:dir/>
        </dgm:presLayoutVars>
      </dgm:prSet>
      <dgm:spPr/>
    </dgm:pt>
    <dgm:pt modelId="{1DA2885D-67FB-498A-AE49-6F2F7E66F2DE}" type="pres">
      <dgm:prSet presAssocID="{33C58BDE-8818-401C-964E-24A0D782E1CA}" presName="Name1" presStyleCnt="0"/>
      <dgm:spPr/>
    </dgm:pt>
    <dgm:pt modelId="{FC9E20B9-8910-40DC-B358-E98EF6CB20D4}" type="pres">
      <dgm:prSet presAssocID="{33C58BDE-8818-401C-964E-24A0D782E1CA}" presName="cycle" presStyleCnt="0"/>
      <dgm:spPr/>
    </dgm:pt>
    <dgm:pt modelId="{4B407EAC-5DFE-4F3D-A86D-F9FA7E0D0F13}" type="pres">
      <dgm:prSet presAssocID="{33C58BDE-8818-401C-964E-24A0D782E1CA}" presName="srcNode" presStyleLbl="node1" presStyleIdx="0" presStyleCnt="1"/>
      <dgm:spPr/>
    </dgm:pt>
    <dgm:pt modelId="{22CE1E83-EED5-4401-9885-37391FBF6F4D}" type="pres">
      <dgm:prSet presAssocID="{33C58BDE-8818-401C-964E-24A0D782E1CA}" presName="conn" presStyleLbl="parChTrans1D2" presStyleIdx="0" presStyleCnt="1"/>
      <dgm:spPr/>
    </dgm:pt>
    <dgm:pt modelId="{D2ABAC83-3715-4A15-8CAB-825F639AAB44}" type="pres">
      <dgm:prSet presAssocID="{33C58BDE-8818-401C-964E-24A0D782E1CA}" presName="extraNode" presStyleLbl="node1" presStyleIdx="0" presStyleCnt="1"/>
      <dgm:spPr/>
    </dgm:pt>
    <dgm:pt modelId="{1BE33487-3EC9-4F33-B307-0C795208B85C}" type="pres">
      <dgm:prSet presAssocID="{33C58BDE-8818-401C-964E-24A0D782E1CA}" presName="dstNode" presStyleLbl="node1" presStyleIdx="0" presStyleCnt="1"/>
      <dgm:spPr/>
    </dgm:pt>
    <dgm:pt modelId="{BB7E2C8E-C4D7-4099-8896-D5D1F993E644}" type="pres">
      <dgm:prSet presAssocID="{10EA121C-799E-4AC6-85DF-21FDB044CA06}" presName="text_1" presStyleLbl="node1" presStyleIdx="0" presStyleCnt="1">
        <dgm:presLayoutVars>
          <dgm:bulletEnabled val="1"/>
        </dgm:presLayoutVars>
      </dgm:prSet>
      <dgm:spPr/>
    </dgm:pt>
    <dgm:pt modelId="{52FC78B0-DEC4-41D6-8DF5-5C7B8B736D0A}" type="pres">
      <dgm:prSet presAssocID="{10EA121C-799E-4AC6-85DF-21FDB044CA06}" presName="accent_1" presStyleCnt="0"/>
      <dgm:spPr/>
    </dgm:pt>
    <dgm:pt modelId="{1A38A80A-E4DD-4CEE-9D6C-12F920C9697D}" type="pres">
      <dgm:prSet presAssocID="{10EA121C-799E-4AC6-85DF-21FDB044CA06}" presName="accentRepeatNode" presStyleLbl="solidFgAcc1" presStyleIdx="0" presStyleCnt="1"/>
      <dgm:spPr/>
    </dgm:pt>
  </dgm:ptLst>
  <dgm:cxnLst>
    <dgm:cxn modelId="{DF097636-5A48-4F4E-8E24-1711D4C77190}" srcId="{33C58BDE-8818-401C-964E-24A0D782E1CA}" destId="{10EA121C-799E-4AC6-85DF-21FDB044CA06}" srcOrd="0" destOrd="0" parTransId="{BEBEE394-22D6-409A-B433-1D0ADAADA5CD}" sibTransId="{AA247BFA-B991-4970-B159-DB0433E27CBC}"/>
    <dgm:cxn modelId="{7C98266A-B98F-4DF1-B6BA-F8173D5FCCF4}" type="presOf" srcId="{33C58BDE-8818-401C-964E-24A0D782E1CA}" destId="{CAA3C1FD-CA29-44E9-A5B2-1A5A66971FD8}" srcOrd="0" destOrd="0" presId="urn:microsoft.com/office/officeart/2008/layout/VerticalCurvedList"/>
    <dgm:cxn modelId="{2463B2EB-697E-4FC8-AF9E-524D6FAD65AB}" type="presOf" srcId="{10EA121C-799E-4AC6-85DF-21FDB044CA06}" destId="{BB7E2C8E-C4D7-4099-8896-D5D1F993E644}" srcOrd="0" destOrd="0" presId="urn:microsoft.com/office/officeart/2008/layout/VerticalCurvedList"/>
    <dgm:cxn modelId="{399491F8-45B1-4943-AA28-02CF19A347D7}" type="presOf" srcId="{AA247BFA-B991-4970-B159-DB0433E27CBC}" destId="{22CE1E83-EED5-4401-9885-37391FBF6F4D}" srcOrd="0" destOrd="0" presId="urn:microsoft.com/office/officeart/2008/layout/VerticalCurvedList"/>
    <dgm:cxn modelId="{4A9EC53B-5AE4-4A58-910C-45ABEF705998}" type="presParOf" srcId="{CAA3C1FD-CA29-44E9-A5B2-1A5A66971FD8}" destId="{1DA2885D-67FB-498A-AE49-6F2F7E66F2DE}" srcOrd="0" destOrd="0" presId="urn:microsoft.com/office/officeart/2008/layout/VerticalCurvedList"/>
    <dgm:cxn modelId="{814DCC9B-9F04-432A-90C3-CA4E2FA2343F}" type="presParOf" srcId="{1DA2885D-67FB-498A-AE49-6F2F7E66F2DE}" destId="{FC9E20B9-8910-40DC-B358-E98EF6CB20D4}" srcOrd="0" destOrd="0" presId="urn:microsoft.com/office/officeart/2008/layout/VerticalCurvedList"/>
    <dgm:cxn modelId="{F766A8CB-0F54-4398-BA8D-3A8747F2750D}" type="presParOf" srcId="{FC9E20B9-8910-40DC-B358-E98EF6CB20D4}" destId="{4B407EAC-5DFE-4F3D-A86D-F9FA7E0D0F13}" srcOrd="0" destOrd="0" presId="urn:microsoft.com/office/officeart/2008/layout/VerticalCurvedList"/>
    <dgm:cxn modelId="{AB1BE915-C504-4BCA-964D-2531614AE1B3}" type="presParOf" srcId="{FC9E20B9-8910-40DC-B358-E98EF6CB20D4}" destId="{22CE1E83-EED5-4401-9885-37391FBF6F4D}" srcOrd="1" destOrd="0" presId="urn:microsoft.com/office/officeart/2008/layout/VerticalCurvedList"/>
    <dgm:cxn modelId="{4B43CAD7-CBF9-4EDB-BF09-A930BF6C7246}" type="presParOf" srcId="{FC9E20B9-8910-40DC-B358-E98EF6CB20D4}" destId="{D2ABAC83-3715-4A15-8CAB-825F639AAB44}" srcOrd="2" destOrd="0" presId="urn:microsoft.com/office/officeart/2008/layout/VerticalCurvedList"/>
    <dgm:cxn modelId="{0473ECE6-CFB4-454B-8F86-54E8A0B437B2}" type="presParOf" srcId="{FC9E20B9-8910-40DC-B358-E98EF6CB20D4}" destId="{1BE33487-3EC9-4F33-B307-0C795208B85C}" srcOrd="3" destOrd="0" presId="urn:microsoft.com/office/officeart/2008/layout/VerticalCurvedList"/>
    <dgm:cxn modelId="{44EC7E60-4026-4FCE-AA8B-E93EA6CF0422}" type="presParOf" srcId="{1DA2885D-67FB-498A-AE49-6F2F7E66F2DE}" destId="{BB7E2C8E-C4D7-4099-8896-D5D1F993E644}" srcOrd="1" destOrd="0" presId="urn:microsoft.com/office/officeart/2008/layout/VerticalCurvedList"/>
    <dgm:cxn modelId="{E9EF8EB6-9BF6-460A-8ADA-50DBFBD2C0D5}" type="presParOf" srcId="{1DA2885D-67FB-498A-AE49-6F2F7E66F2DE}" destId="{52FC78B0-DEC4-41D6-8DF5-5C7B8B736D0A}" srcOrd="2" destOrd="0" presId="urn:microsoft.com/office/officeart/2008/layout/VerticalCurvedList"/>
    <dgm:cxn modelId="{A3827CFB-2689-45D9-8136-8BDE882FE120}" type="presParOf" srcId="{52FC78B0-DEC4-41D6-8DF5-5C7B8B736D0A}" destId="{1A38A80A-E4DD-4CEE-9D6C-12F920C969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A74BBF8-A812-40F8-8C9A-7B4D5ABBA10D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CE95E65-73DD-4BDC-A797-6FF52B076875}">
      <dgm:prSet phldrT="[Tekst]"/>
      <dgm:spPr>
        <a:solidFill>
          <a:srgbClr val="FFFF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I POZIOM ostrzegania</a:t>
          </a:r>
        </a:p>
      </dgm:t>
    </dgm:pt>
    <dgm:pt modelId="{69AC3238-66E9-4268-A598-E463143B48DC}" type="parTrans" cxnId="{9ACD4F94-F935-482E-8825-418081DA4DDD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FF0F9C18-56EF-4B22-ACA6-E5FD1648EB95}" type="sibTrans" cxnId="{9ACD4F94-F935-482E-8825-418081DA4DDD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99F07DAE-4269-47B9-A7EA-FEBEAC6523DE}">
      <dgm:prSet phldrT="[Teks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pl-PL" sz="1400" b="1" dirty="0">
              <a:solidFill>
                <a:srgbClr val="000000"/>
              </a:solidFill>
            </a:rPr>
            <a:t>Poziom informacyjny i edukacyjny</a:t>
          </a:r>
        </a:p>
      </dgm:t>
    </dgm:pt>
    <dgm:pt modelId="{4646BEEB-6B9A-429F-9F2F-815292042F5B}" type="parTrans" cxnId="{4C63C07A-3CA6-4BE2-95A5-F212CC9EE835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0A54CBDD-B35B-49D9-BE2C-DEC5A582DDC3}" type="sibTrans" cxnId="{4C63C07A-3CA6-4BE2-95A5-F212CC9EE835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DCA37894-BE5F-445A-9D59-9ADE3CA3F29D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II POZIOM ostrzegania</a:t>
          </a:r>
        </a:p>
      </dgm:t>
    </dgm:pt>
    <dgm:pt modelId="{AE10FC01-82EF-40B5-A43F-AAA0387E2211}" type="parTrans" cxnId="{0F356268-6BAF-42C1-B888-43C118C15E94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C80BE94B-46BD-447A-97D2-8C071FE19368}" type="sibTrans" cxnId="{0F356268-6BAF-42C1-B888-43C118C15E94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D5655DF9-5D15-4C52-83FD-D5B68753313F}">
      <dgm:prSet phldrT="[Teks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pl-PL" sz="1400" b="1" dirty="0">
              <a:solidFill>
                <a:srgbClr val="000000"/>
              </a:solidFill>
            </a:rPr>
            <a:t>Poziom informacyjny, edukacyjny, ostrzegawczy i operacyjny</a:t>
          </a:r>
        </a:p>
      </dgm:t>
    </dgm:pt>
    <dgm:pt modelId="{80CED249-85B7-4D41-B59F-7D0ED77B6656}" type="parTrans" cxnId="{5BA46E92-BC61-45C1-90FC-A0D96F011F8B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D8D344CD-6F3D-4F51-9675-CB2F0A8E7E94}" type="sibTrans" cxnId="{5BA46E92-BC61-45C1-90FC-A0D96F011F8B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87D84A7F-15E8-41BD-B395-AEFF20EB43B1}">
      <dgm:prSet phldrT="[Tekst]"/>
      <dgm:spPr>
        <a:solidFill>
          <a:srgbClr val="FF0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III POZIOM ostrzegania</a:t>
          </a:r>
        </a:p>
      </dgm:t>
    </dgm:pt>
    <dgm:pt modelId="{DD4FEFFB-AFE8-4A04-B548-498BA5EE16F0}" type="parTrans" cxnId="{44087D31-4036-4251-9D15-BA0C3985B84A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54794922-EBE9-424E-A4EA-851D4DF0B4D1}" type="sibTrans" cxnId="{44087D31-4036-4251-9D15-BA0C3985B84A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D1096A49-3511-49C7-854D-B81943E53837}">
      <dgm:prSet phldrT="[Teks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pl-PL" sz="1400" b="1" dirty="0">
              <a:solidFill>
                <a:srgbClr val="000000"/>
              </a:solidFill>
            </a:rPr>
            <a:t>Poziom informacyjny, edukacyjny, ostrzegawczy i operacyjny</a:t>
          </a:r>
        </a:p>
      </dgm:t>
    </dgm:pt>
    <dgm:pt modelId="{BBE56F2B-380C-4432-846B-7B7D81D08FFA}" type="parTrans" cxnId="{8EABC48C-7A7F-45DB-B0A2-168642ECAA16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256B5ABE-6113-445B-AF11-9FA3F740290A}" type="sibTrans" cxnId="{8EABC48C-7A7F-45DB-B0A2-168642ECAA16}">
      <dgm:prSet/>
      <dgm:spPr/>
      <dgm:t>
        <a:bodyPr/>
        <a:lstStyle/>
        <a:p>
          <a:endParaRPr lang="pl-PL" b="1">
            <a:solidFill>
              <a:srgbClr val="000000"/>
            </a:solidFill>
          </a:endParaRPr>
        </a:p>
      </dgm:t>
    </dgm:pt>
    <dgm:pt modelId="{136AAEDB-2EA6-47B5-8243-054780908987}">
      <dgm:prSet phldrT="[Tekst]"/>
      <dgm:spPr>
        <a:solidFill>
          <a:srgbClr val="FFFF00"/>
        </a:solidFill>
      </dgm:spPr>
      <dgm:t>
        <a:bodyPr/>
        <a:lstStyle/>
        <a:p>
          <a:r>
            <a:rPr lang="pl-PL" dirty="0">
              <a:solidFill>
                <a:srgbClr val="000000"/>
              </a:solidFill>
            </a:rPr>
            <a:t>w przypadku ryzyka wystąpienia przekroczenia lub wystąpienia przekroczenia</a:t>
          </a:r>
          <a:endParaRPr lang="pl-PL" b="1" dirty="0">
            <a:solidFill>
              <a:srgbClr val="000000"/>
            </a:solidFill>
          </a:endParaRPr>
        </a:p>
      </dgm:t>
    </dgm:pt>
    <dgm:pt modelId="{24F1F564-29BF-410C-A113-8AD175AE0140}" type="parTrans" cxnId="{D17CF3AF-B3B2-4787-9F75-C1443D9DBA09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445AEB60-4254-4625-A1C4-1F5993F24978}" type="sibTrans" cxnId="{D17CF3AF-B3B2-4787-9F75-C1443D9DBA09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253A1B70-5F67-4F87-843E-79C72597C1F5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przekroczenie</a:t>
          </a:r>
        </a:p>
      </dgm:t>
    </dgm:pt>
    <dgm:pt modelId="{331E1E19-B97E-42DF-A7D8-2B1E5F35F907}" type="parTrans" cxnId="{0B77CAA6-011A-41C0-BC23-A0EC1BD77EDE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57DD1B07-7E36-4247-8459-BE70C39A6D5E}" type="sibTrans" cxnId="{0B77CAA6-011A-41C0-BC23-A0EC1BD77EDE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D5DB7945-3CF3-497C-96EE-C622C9261434}">
      <dgm:prSet phldrT="[Tekst]"/>
      <dgm:spPr>
        <a:solidFill>
          <a:srgbClr val="FF0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przekroczenie</a:t>
          </a:r>
        </a:p>
      </dgm:t>
    </dgm:pt>
    <dgm:pt modelId="{038A323C-7B14-4248-8592-E68EFB0440E2}" type="parTrans" cxnId="{E9AD0D16-1FD5-49B9-9005-D60D4B8DB59B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FA321900-D435-4D11-AFFC-98637706767D}" type="sibTrans" cxnId="{E9AD0D16-1FD5-49B9-9005-D60D4B8DB59B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4D1D816A-D25D-4613-AB64-A587733A4064}">
      <dgm:prSet phldrT="[Tekst]"/>
      <dgm:spPr>
        <a:solidFill>
          <a:srgbClr val="FFFF00"/>
        </a:solidFill>
      </dgm:spPr>
      <dgm:t>
        <a:bodyPr/>
        <a:lstStyle/>
        <a:p>
          <a:r>
            <a:rPr lang="pl-PL" dirty="0">
              <a:solidFill>
                <a:srgbClr val="000000"/>
              </a:solidFill>
            </a:rPr>
            <a:t>poziomu dopuszczalnego pyłu PM10 oraz poziomu docelowego benzo(a)pirenu</a:t>
          </a:r>
          <a:endParaRPr lang="pl-PL" b="1" dirty="0">
            <a:solidFill>
              <a:srgbClr val="000000"/>
            </a:solidFill>
          </a:endParaRPr>
        </a:p>
      </dgm:t>
    </dgm:pt>
    <dgm:pt modelId="{F9D461D4-5E2B-4360-895A-E058B0C1EB5E}" type="parTrans" cxnId="{C3650C77-F37C-481A-836F-4849438365C8}">
      <dgm:prSet/>
      <dgm:spPr/>
      <dgm:t>
        <a:bodyPr/>
        <a:lstStyle/>
        <a:p>
          <a:endParaRPr lang="pl-PL"/>
        </a:p>
      </dgm:t>
    </dgm:pt>
    <dgm:pt modelId="{A080C19A-AD03-40A5-9605-4AE453F8001C}" type="sibTrans" cxnId="{C3650C77-F37C-481A-836F-4849438365C8}">
      <dgm:prSet/>
      <dgm:spPr/>
      <dgm:t>
        <a:bodyPr/>
        <a:lstStyle/>
        <a:p>
          <a:endParaRPr lang="pl-PL"/>
        </a:p>
      </dgm:t>
    </dgm:pt>
    <dgm:pt modelId="{4D7D8347-B457-4E42-B6FD-01C44F019D52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poziomu informowania</a:t>
          </a:r>
        </a:p>
      </dgm:t>
    </dgm:pt>
    <dgm:pt modelId="{4BDE5DB4-2E47-40B4-A111-460F55CC5F69}" type="parTrans" cxnId="{2A6965F5-978D-4157-A8A5-FB7B6674079D}">
      <dgm:prSet/>
      <dgm:spPr/>
      <dgm:t>
        <a:bodyPr/>
        <a:lstStyle/>
        <a:p>
          <a:endParaRPr lang="pl-PL"/>
        </a:p>
      </dgm:t>
    </dgm:pt>
    <dgm:pt modelId="{647345A1-E4B1-471B-BC08-EFFF301519B8}" type="sibTrans" cxnId="{2A6965F5-978D-4157-A8A5-FB7B6674079D}">
      <dgm:prSet/>
      <dgm:spPr/>
      <dgm:t>
        <a:bodyPr/>
        <a:lstStyle/>
        <a:p>
          <a:endParaRPr lang="pl-PL"/>
        </a:p>
      </dgm:t>
    </dgm:pt>
    <dgm:pt modelId="{7C133D0F-E733-45F8-A05F-CFE8646F548D}">
      <dgm:prSet phldrT="[Tekst]"/>
      <dgm:spPr>
        <a:solidFill>
          <a:srgbClr val="FF0000"/>
        </a:solidFill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poziomu alarmowego</a:t>
          </a:r>
        </a:p>
      </dgm:t>
    </dgm:pt>
    <dgm:pt modelId="{29AFD401-292E-4F07-8629-F854A6612F21}" type="parTrans" cxnId="{96B9611B-9DB0-4F28-9B73-08EDCC2B2674}">
      <dgm:prSet/>
      <dgm:spPr/>
      <dgm:t>
        <a:bodyPr/>
        <a:lstStyle/>
        <a:p>
          <a:endParaRPr lang="pl-PL"/>
        </a:p>
      </dgm:t>
    </dgm:pt>
    <dgm:pt modelId="{14E3EE3F-AB4D-4E14-B72C-E179EA671600}" type="sibTrans" cxnId="{96B9611B-9DB0-4F28-9B73-08EDCC2B2674}">
      <dgm:prSet/>
      <dgm:spPr/>
      <dgm:t>
        <a:bodyPr/>
        <a:lstStyle/>
        <a:p>
          <a:endParaRPr lang="pl-PL"/>
        </a:p>
      </dgm:t>
    </dgm:pt>
    <dgm:pt modelId="{DFDE8708-33DC-4D81-822F-43C0E65BA91B}" type="pres">
      <dgm:prSet presAssocID="{8A74BBF8-A812-40F8-8C9A-7B4D5ABBA10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4DDEC43-7544-4791-8BB4-427A6B345B3F}" type="pres">
      <dgm:prSet presAssocID="{8CE95E65-73DD-4BDC-A797-6FF52B076875}" presName="horFlow" presStyleCnt="0"/>
      <dgm:spPr/>
    </dgm:pt>
    <dgm:pt modelId="{4EC9EFAB-FC42-4354-8664-43A95A380485}" type="pres">
      <dgm:prSet presAssocID="{8CE95E65-73DD-4BDC-A797-6FF52B076875}" presName="bigChev" presStyleLbl="node1" presStyleIdx="0" presStyleCnt="3" custLinFactNeighborX="12509" custLinFactNeighborY="-49"/>
      <dgm:spPr/>
    </dgm:pt>
    <dgm:pt modelId="{1297614B-88BB-4E68-900A-924AADA35F2D}" type="pres">
      <dgm:prSet presAssocID="{24F1F564-29BF-410C-A113-8AD175AE0140}" presName="parTrans" presStyleCnt="0"/>
      <dgm:spPr/>
    </dgm:pt>
    <dgm:pt modelId="{07E61989-F07F-4C98-A123-76453BF10714}" type="pres">
      <dgm:prSet presAssocID="{136AAEDB-2EA6-47B5-8243-054780908987}" presName="node" presStyleLbl="alignAccFollowNode1" presStyleIdx="0" presStyleCnt="9">
        <dgm:presLayoutVars>
          <dgm:bulletEnabled val="1"/>
        </dgm:presLayoutVars>
      </dgm:prSet>
      <dgm:spPr/>
    </dgm:pt>
    <dgm:pt modelId="{19FBEE89-0C96-4666-8C82-89D6C615870C}" type="pres">
      <dgm:prSet presAssocID="{445AEB60-4254-4625-A1C4-1F5993F24978}" presName="sibTrans" presStyleCnt="0"/>
      <dgm:spPr/>
    </dgm:pt>
    <dgm:pt modelId="{E0C317E2-31BB-4336-A1B3-6C6B79E25950}" type="pres">
      <dgm:prSet presAssocID="{4D1D816A-D25D-4613-AB64-A587733A4064}" presName="node" presStyleLbl="alignAccFollowNode1" presStyleIdx="1" presStyleCnt="9">
        <dgm:presLayoutVars>
          <dgm:bulletEnabled val="1"/>
        </dgm:presLayoutVars>
      </dgm:prSet>
      <dgm:spPr/>
    </dgm:pt>
    <dgm:pt modelId="{C72C7689-FFD5-4FF4-AA70-E85E5C724351}" type="pres">
      <dgm:prSet presAssocID="{A080C19A-AD03-40A5-9605-4AE453F8001C}" presName="sibTrans" presStyleCnt="0"/>
      <dgm:spPr/>
    </dgm:pt>
    <dgm:pt modelId="{14C1C6D3-5106-48DD-82E8-B0AB889DD75C}" type="pres">
      <dgm:prSet presAssocID="{99F07DAE-4269-47B9-A7EA-FEBEAC6523DE}" presName="node" presStyleLbl="alignAccFollowNode1" presStyleIdx="2" presStyleCnt="9" custScaleX="163149" custLinFactNeighborX="-3134" custLinFactNeighborY="-3010">
        <dgm:presLayoutVars>
          <dgm:bulletEnabled val="1"/>
        </dgm:presLayoutVars>
      </dgm:prSet>
      <dgm:spPr/>
    </dgm:pt>
    <dgm:pt modelId="{05D3EAAE-746E-4DF6-8DE2-9B184E808206}" type="pres">
      <dgm:prSet presAssocID="{8CE95E65-73DD-4BDC-A797-6FF52B076875}" presName="vSp" presStyleCnt="0"/>
      <dgm:spPr/>
    </dgm:pt>
    <dgm:pt modelId="{29A384EB-17E3-4595-A9D5-703C7DD154F4}" type="pres">
      <dgm:prSet presAssocID="{DCA37894-BE5F-445A-9D59-9ADE3CA3F29D}" presName="horFlow" presStyleCnt="0"/>
      <dgm:spPr/>
    </dgm:pt>
    <dgm:pt modelId="{6C73CE77-F7B0-47C8-9927-A8F2C50A66B6}" type="pres">
      <dgm:prSet presAssocID="{DCA37894-BE5F-445A-9D59-9ADE3CA3F29D}" presName="bigChev" presStyleLbl="node1" presStyleIdx="1" presStyleCnt="3" custLinFactNeighborX="6892" custLinFactNeighborY="-1928"/>
      <dgm:spPr/>
    </dgm:pt>
    <dgm:pt modelId="{EC370F2F-C4E3-41F1-A710-54D001DF2991}" type="pres">
      <dgm:prSet presAssocID="{331E1E19-B97E-42DF-A7D8-2B1E5F35F907}" presName="parTrans" presStyleCnt="0"/>
      <dgm:spPr/>
    </dgm:pt>
    <dgm:pt modelId="{66417B4B-985F-4118-8DAE-FCDF8D480690}" type="pres">
      <dgm:prSet presAssocID="{253A1B70-5F67-4F87-843E-79C72597C1F5}" presName="node" presStyleLbl="alignAccFollowNode1" presStyleIdx="3" presStyleCnt="9" custLinFactNeighborX="7711" custLinFactNeighborY="-2323">
        <dgm:presLayoutVars>
          <dgm:bulletEnabled val="1"/>
        </dgm:presLayoutVars>
      </dgm:prSet>
      <dgm:spPr/>
    </dgm:pt>
    <dgm:pt modelId="{96660CBF-AF1D-4367-A300-A532A41BCD4E}" type="pres">
      <dgm:prSet presAssocID="{57DD1B07-7E36-4247-8459-BE70C39A6D5E}" presName="sibTrans" presStyleCnt="0"/>
      <dgm:spPr/>
    </dgm:pt>
    <dgm:pt modelId="{B6C67C49-2675-445E-841F-A741E74247C2}" type="pres">
      <dgm:prSet presAssocID="{4D7D8347-B457-4E42-B6FD-01C44F019D52}" presName="node" presStyleLbl="alignAccFollowNode1" presStyleIdx="4" presStyleCnt="9">
        <dgm:presLayoutVars>
          <dgm:bulletEnabled val="1"/>
        </dgm:presLayoutVars>
      </dgm:prSet>
      <dgm:spPr/>
    </dgm:pt>
    <dgm:pt modelId="{2412C9B4-E4A0-4C11-8D96-FA928A33440B}" type="pres">
      <dgm:prSet presAssocID="{647345A1-E4B1-471B-BC08-EFFF301519B8}" presName="sibTrans" presStyleCnt="0"/>
      <dgm:spPr/>
    </dgm:pt>
    <dgm:pt modelId="{A2040EE6-BCE1-455C-8279-5F49C700C5F1}" type="pres">
      <dgm:prSet presAssocID="{D5655DF9-5D15-4C52-83FD-D5B68753313F}" presName="node" presStyleLbl="alignAccFollowNode1" presStyleIdx="5" presStyleCnt="9" custScaleX="165919" custLinFactNeighborX="-18" custLinFactNeighborY="1477">
        <dgm:presLayoutVars>
          <dgm:bulletEnabled val="1"/>
        </dgm:presLayoutVars>
      </dgm:prSet>
      <dgm:spPr/>
    </dgm:pt>
    <dgm:pt modelId="{D8DC2D59-0291-4DC4-ACA9-E23091B63FC8}" type="pres">
      <dgm:prSet presAssocID="{DCA37894-BE5F-445A-9D59-9ADE3CA3F29D}" presName="vSp" presStyleCnt="0"/>
      <dgm:spPr/>
    </dgm:pt>
    <dgm:pt modelId="{1A0C1867-3B13-4FFF-B874-814FD0CB7DF1}" type="pres">
      <dgm:prSet presAssocID="{87D84A7F-15E8-41BD-B395-AEFF20EB43B1}" presName="horFlow" presStyleCnt="0"/>
      <dgm:spPr/>
    </dgm:pt>
    <dgm:pt modelId="{C22292B6-E897-424C-9607-7FAB570BA158}" type="pres">
      <dgm:prSet presAssocID="{87D84A7F-15E8-41BD-B395-AEFF20EB43B1}" presName="bigChev" presStyleLbl="node1" presStyleIdx="2" presStyleCnt="3" custLinFactNeighborX="-6852" custLinFactNeighborY="540"/>
      <dgm:spPr/>
    </dgm:pt>
    <dgm:pt modelId="{EE1A4BAE-65CA-4D02-885F-D8847094810A}" type="pres">
      <dgm:prSet presAssocID="{038A323C-7B14-4248-8592-E68EFB0440E2}" presName="parTrans" presStyleCnt="0"/>
      <dgm:spPr/>
    </dgm:pt>
    <dgm:pt modelId="{453BE3E0-C666-4AEC-9FCE-71E31238C56B}" type="pres">
      <dgm:prSet presAssocID="{D5DB7945-3CF3-497C-96EE-C622C9261434}" presName="node" presStyleLbl="alignAccFollowNode1" presStyleIdx="6" presStyleCnt="9" custLinFactNeighborX="7711" custLinFactNeighborY="-144">
        <dgm:presLayoutVars>
          <dgm:bulletEnabled val="1"/>
        </dgm:presLayoutVars>
      </dgm:prSet>
      <dgm:spPr/>
    </dgm:pt>
    <dgm:pt modelId="{3768AC6C-6E71-41A6-B436-3387BF6EB53C}" type="pres">
      <dgm:prSet presAssocID="{FA321900-D435-4D11-AFFC-98637706767D}" presName="sibTrans" presStyleCnt="0"/>
      <dgm:spPr/>
    </dgm:pt>
    <dgm:pt modelId="{88D5461C-DAF0-4C20-AB8B-7672FAFA97E8}" type="pres">
      <dgm:prSet presAssocID="{7C133D0F-E733-45F8-A05F-CFE8646F548D}" presName="node" presStyleLbl="alignAccFollowNode1" presStyleIdx="7" presStyleCnt="9">
        <dgm:presLayoutVars>
          <dgm:bulletEnabled val="1"/>
        </dgm:presLayoutVars>
      </dgm:prSet>
      <dgm:spPr/>
    </dgm:pt>
    <dgm:pt modelId="{C1BC3E32-D500-4B24-B189-86309C6CB40F}" type="pres">
      <dgm:prSet presAssocID="{14E3EE3F-AB4D-4E14-B72C-E179EA671600}" presName="sibTrans" presStyleCnt="0"/>
      <dgm:spPr/>
    </dgm:pt>
    <dgm:pt modelId="{776C45E1-765E-41C2-9B94-A6686FDC8C2E}" type="pres">
      <dgm:prSet presAssocID="{D1096A49-3511-49C7-854D-B81943E53837}" presName="node" presStyleLbl="alignAccFollowNode1" presStyleIdx="8" presStyleCnt="9" custScaleX="163938" custScaleY="106835" custLinFactNeighborX="-8596" custLinFactNeighborY="2600">
        <dgm:presLayoutVars>
          <dgm:bulletEnabled val="1"/>
        </dgm:presLayoutVars>
      </dgm:prSet>
      <dgm:spPr/>
    </dgm:pt>
  </dgm:ptLst>
  <dgm:cxnLst>
    <dgm:cxn modelId="{36595B01-D8EE-44C3-B950-AF86157D748B}" type="presOf" srcId="{7C133D0F-E733-45F8-A05F-CFE8646F548D}" destId="{88D5461C-DAF0-4C20-AB8B-7672FAFA97E8}" srcOrd="0" destOrd="0" presId="urn:microsoft.com/office/officeart/2005/8/layout/lProcess3"/>
    <dgm:cxn modelId="{86805A13-6AB9-4FAC-9F3A-E34A5CEF031D}" type="presOf" srcId="{D5655DF9-5D15-4C52-83FD-D5B68753313F}" destId="{A2040EE6-BCE1-455C-8279-5F49C700C5F1}" srcOrd="0" destOrd="0" presId="urn:microsoft.com/office/officeart/2005/8/layout/lProcess3"/>
    <dgm:cxn modelId="{E9AD0D16-1FD5-49B9-9005-D60D4B8DB59B}" srcId="{87D84A7F-15E8-41BD-B395-AEFF20EB43B1}" destId="{D5DB7945-3CF3-497C-96EE-C622C9261434}" srcOrd="0" destOrd="0" parTransId="{038A323C-7B14-4248-8592-E68EFB0440E2}" sibTransId="{FA321900-D435-4D11-AFFC-98637706767D}"/>
    <dgm:cxn modelId="{96B9611B-9DB0-4F28-9B73-08EDCC2B2674}" srcId="{87D84A7F-15E8-41BD-B395-AEFF20EB43B1}" destId="{7C133D0F-E733-45F8-A05F-CFE8646F548D}" srcOrd="1" destOrd="0" parTransId="{29AFD401-292E-4F07-8629-F854A6612F21}" sibTransId="{14E3EE3F-AB4D-4E14-B72C-E179EA671600}"/>
    <dgm:cxn modelId="{58C62A27-3F18-49A0-A78E-0960A5EC645B}" type="presOf" srcId="{D1096A49-3511-49C7-854D-B81943E53837}" destId="{776C45E1-765E-41C2-9B94-A6686FDC8C2E}" srcOrd="0" destOrd="0" presId="urn:microsoft.com/office/officeart/2005/8/layout/lProcess3"/>
    <dgm:cxn modelId="{44087D31-4036-4251-9D15-BA0C3985B84A}" srcId="{8A74BBF8-A812-40F8-8C9A-7B4D5ABBA10D}" destId="{87D84A7F-15E8-41BD-B395-AEFF20EB43B1}" srcOrd="2" destOrd="0" parTransId="{DD4FEFFB-AFE8-4A04-B548-498BA5EE16F0}" sibTransId="{54794922-EBE9-424E-A4EA-851D4DF0B4D1}"/>
    <dgm:cxn modelId="{FCEEC83C-9F41-477A-A6BA-38F551BBAF51}" type="presOf" srcId="{8CE95E65-73DD-4BDC-A797-6FF52B076875}" destId="{4EC9EFAB-FC42-4354-8664-43A95A380485}" srcOrd="0" destOrd="0" presId="urn:microsoft.com/office/officeart/2005/8/layout/lProcess3"/>
    <dgm:cxn modelId="{6470D53C-2D49-41CF-9DEC-3C65CA8C6611}" type="presOf" srcId="{DCA37894-BE5F-445A-9D59-9ADE3CA3F29D}" destId="{6C73CE77-F7B0-47C8-9927-A8F2C50A66B6}" srcOrd="0" destOrd="0" presId="urn:microsoft.com/office/officeart/2005/8/layout/lProcess3"/>
    <dgm:cxn modelId="{D3D71B63-CE9D-4B89-A24C-A94805788C48}" type="presOf" srcId="{99F07DAE-4269-47B9-A7EA-FEBEAC6523DE}" destId="{14C1C6D3-5106-48DD-82E8-B0AB889DD75C}" srcOrd="0" destOrd="0" presId="urn:microsoft.com/office/officeart/2005/8/layout/lProcess3"/>
    <dgm:cxn modelId="{708C3C68-3FCD-4A68-B4CC-2FFA332A4CC9}" type="presOf" srcId="{136AAEDB-2EA6-47B5-8243-054780908987}" destId="{07E61989-F07F-4C98-A123-76453BF10714}" srcOrd="0" destOrd="0" presId="urn:microsoft.com/office/officeart/2005/8/layout/lProcess3"/>
    <dgm:cxn modelId="{0F356268-6BAF-42C1-B888-43C118C15E94}" srcId="{8A74BBF8-A812-40F8-8C9A-7B4D5ABBA10D}" destId="{DCA37894-BE5F-445A-9D59-9ADE3CA3F29D}" srcOrd="1" destOrd="0" parTransId="{AE10FC01-82EF-40B5-A43F-AAA0387E2211}" sibTransId="{C80BE94B-46BD-447A-97D2-8C071FE19368}"/>
    <dgm:cxn modelId="{81AB136F-43A9-4E77-A7B1-E07C8089645B}" type="presOf" srcId="{8A74BBF8-A812-40F8-8C9A-7B4D5ABBA10D}" destId="{DFDE8708-33DC-4D81-822F-43C0E65BA91B}" srcOrd="0" destOrd="0" presId="urn:microsoft.com/office/officeart/2005/8/layout/lProcess3"/>
    <dgm:cxn modelId="{C3650C77-F37C-481A-836F-4849438365C8}" srcId="{8CE95E65-73DD-4BDC-A797-6FF52B076875}" destId="{4D1D816A-D25D-4613-AB64-A587733A4064}" srcOrd="1" destOrd="0" parTransId="{F9D461D4-5E2B-4360-895A-E058B0C1EB5E}" sibTransId="{A080C19A-AD03-40A5-9605-4AE453F8001C}"/>
    <dgm:cxn modelId="{4C63C07A-3CA6-4BE2-95A5-F212CC9EE835}" srcId="{8CE95E65-73DD-4BDC-A797-6FF52B076875}" destId="{99F07DAE-4269-47B9-A7EA-FEBEAC6523DE}" srcOrd="2" destOrd="0" parTransId="{4646BEEB-6B9A-429F-9F2F-815292042F5B}" sibTransId="{0A54CBDD-B35B-49D9-BE2C-DEC5A582DDC3}"/>
    <dgm:cxn modelId="{A5D08586-E8EE-4994-BCB5-0A56791C4A95}" type="presOf" srcId="{D5DB7945-3CF3-497C-96EE-C622C9261434}" destId="{453BE3E0-C666-4AEC-9FCE-71E31238C56B}" srcOrd="0" destOrd="0" presId="urn:microsoft.com/office/officeart/2005/8/layout/lProcess3"/>
    <dgm:cxn modelId="{8EABC48C-7A7F-45DB-B0A2-168642ECAA16}" srcId="{87D84A7F-15E8-41BD-B395-AEFF20EB43B1}" destId="{D1096A49-3511-49C7-854D-B81943E53837}" srcOrd="2" destOrd="0" parTransId="{BBE56F2B-380C-4432-846B-7B7D81D08FFA}" sibTransId="{256B5ABE-6113-445B-AF11-9FA3F740290A}"/>
    <dgm:cxn modelId="{5BA46E92-BC61-45C1-90FC-A0D96F011F8B}" srcId="{DCA37894-BE5F-445A-9D59-9ADE3CA3F29D}" destId="{D5655DF9-5D15-4C52-83FD-D5B68753313F}" srcOrd="2" destOrd="0" parTransId="{80CED249-85B7-4D41-B59F-7D0ED77B6656}" sibTransId="{D8D344CD-6F3D-4F51-9675-CB2F0A8E7E94}"/>
    <dgm:cxn modelId="{9ACD4F94-F935-482E-8825-418081DA4DDD}" srcId="{8A74BBF8-A812-40F8-8C9A-7B4D5ABBA10D}" destId="{8CE95E65-73DD-4BDC-A797-6FF52B076875}" srcOrd="0" destOrd="0" parTransId="{69AC3238-66E9-4268-A598-E463143B48DC}" sibTransId="{FF0F9C18-56EF-4B22-ACA6-E5FD1648EB95}"/>
    <dgm:cxn modelId="{8CEB4895-AF20-4B79-A5FB-58DEED0117A6}" type="presOf" srcId="{4D1D816A-D25D-4613-AB64-A587733A4064}" destId="{E0C317E2-31BB-4336-A1B3-6C6B79E25950}" srcOrd="0" destOrd="0" presId="urn:microsoft.com/office/officeart/2005/8/layout/lProcess3"/>
    <dgm:cxn modelId="{076D109A-1C1E-4E9A-A243-2C0AC400A7F7}" type="presOf" srcId="{4D7D8347-B457-4E42-B6FD-01C44F019D52}" destId="{B6C67C49-2675-445E-841F-A741E74247C2}" srcOrd="0" destOrd="0" presId="urn:microsoft.com/office/officeart/2005/8/layout/lProcess3"/>
    <dgm:cxn modelId="{0B77CAA6-011A-41C0-BC23-A0EC1BD77EDE}" srcId="{DCA37894-BE5F-445A-9D59-9ADE3CA3F29D}" destId="{253A1B70-5F67-4F87-843E-79C72597C1F5}" srcOrd="0" destOrd="0" parTransId="{331E1E19-B97E-42DF-A7D8-2B1E5F35F907}" sibTransId="{57DD1B07-7E36-4247-8459-BE70C39A6D5E}"/>
    <dgm:cxn modelId="{D17CF3AF-B3B2-4787-9F75-C1443D9DBA09}" srcId="{8CE95E65-73DD-4BDC-A797-6FF52B076875}" destId="{136AAEDB-2EA6-47B5-8243-054780908987}" srcOrd="0" destOrd="0" parTransId="{24F1F564-29BF-410C-A113-8AD175AE0140}" sibTransId="{445AEB60-4254-4625-A1C4-1F5993F24978}"/>
    <dgm:cxn modelId="{A45941ED-C35E-44C2-B291-7B8197BDFE12}" type="presOf" srcId="{87D84A7F-15E8-41BD-B395-AEFF20EB43B1}" destId="{C22292B6-E897-424C-9607-7FAB570BA158}" srcOrd="0" destOrd="0" presId="urn:microsoft.com/office/officeart/2005/8/layout/lProcess3"/>
    <dgm:cxn modelId="{14512CEF-D578-428C-8B4E-BAF9351B5D24}" type="presOf" srcId="{253A1B70-5F67-4F87-843E-79C72597C1F5}" destId="{66417B4B-985F-4118-8DAE-FCDF8D480690}" srcOrd="0" destOrd="0" presId="urn:microsoft.com/office/officeart/2005/8/layout/lProcess3"/>
    <dgm:cxn modelId="{2A6965F5-978D-4157-A8A5-FB7B6674079D}" srcId="{DCA37894-BE5F-445A-9D59-9ADE3CA3F29D}" destId="{4D7D8347-B457-4E42-B6FD-01C44F019D52}" srcOrd="1" destOrd="0" parTransId="{4BDE5DB4-2E47-40B4-A111-460F55CC5F69}" sibTransId="{647345A1-E4B1-471B-BC08-EFFF301519B8}"/>
    <dgm:cxn modelId="{1A4E9EF9-388E-428B-8F90-51A84427CF0C}" type="presParOf" srcId="{DFDE8708-33DC-4D81-822F-43C0E65BA91B}" destId="{04DDEC43-7544-4791-8BB4-427A6B345B3F}" srcOrd="0" destOrd="0" presId="urn:microsoft.com/office/officeart/2005/8/layout/lProcess3"/>
    <dgm:cxn modelId="{80BB0A1D-8EF5-4769-88F0-DBEAC4241E44}" type="presParOf" srcId="{04DDEC43-7544-4791-8BB4-427A6B345B3F}" destId="{4EC9EFAB-FC42-4354-8664-43A95A380485}" srcOrd="0" destOrd="0" presId="urn:microsoft.com/office/officeart/2005/8/layout/lProcess3"/>
    <dgm:cxn modelId="{BA20E372-8C58-4ABB-A270-DAB6CE20366F}" type="presParOf" srcId="{04DDEC43-7544-4791-8BB4-427A6B345B3F}" destId="{1297614B-88BB-4E68-900A-924AADA35F2D}" srcOrd="1" destOrd="0" presId="urn:microsoft.com/office/officeart/2005/8/layout/lProcess3"/>
    <dgm:cxn modelId="{48315DF3-1B84-47F9-8454-4D718CB564C2}" type="presParOf" srcId="{04DDEC43-7544-4791-8BB4-427A6B345B3F}" destId="{07E61989-F07F-4C98-A123-76453BF10714}" srcOrd="2" destOrd="0" presId="urn:microsoft.com/office/officeart/2005/8/layout/lProcess3"/>
    <dgm:cxn modelId="{574A372A-88B1-42A3-A450-05F98D098D84}" type="presParOf" srcId="{04DDEC43-7544-4791-8BB4-427A6B345B3F}" destId="{19FBEE89-0C96-4666-8C82-89D6C615870C}" srcOrd="3" destOrd="0" presId="urn:microsoft.com/office/officeart/2005/8/layout/lProcess3"/>
    <dgm:cxn modelId="{556D21F4-B255-453B-9226-5674B7F1D381}" type="presParOf" srcId="{04DDEC43-7544-4791-8BB4-427A6B345B3F}" destId="{E0C317E2-31BB-4336-A1B3-6C6B79E25950}" srcOrd="4" destOrd="0" presId="urn:microsoft.com/office/officeart/2005/8/layout/lProcess3"/>
    <dgm:cxn modelId="{213376CE-E237-45B0-9974-10EC6D043AF5}" type="presParOf" srcId="{04DDEC43-7544-4791-8BB4-427A6B345B3F}" destId="{C72C7689-FFD5-4FF4-AA70-E85E5C724351}" srcOrd="5" destOrd="0" presId="urn:microsoft.com/office/officeart/2005/8/layout/lProcess3"/>
    <dgm:cxn modelId="{8E48EB64-7E39-43E4-868D-2B9E905576C0}" type="presParOf" srcId="{04DDEC43-7544-4791-8BB4-427A6B345B3F}" destId="{14C1C6D3-5106-48DD-82E8-B0AB889DD75C}" srcOrd="6" destOrd="0" presId="urn:microsoft.com/office/officeart/2005/8/layout/lProcess3"/>
    <dgm:cxn modelId="{C8912462-A543-4FD8-9AE0-F3D77525052D}" type="presParOf" srcId="{DFDE8708-33DC-4D81-822F-43C0E65BA91B}" destId="{05D3EAAE-746E-4DF6-8DE2-9B184E808206}" srcOrd="1" destOrd="0" presId="urn:microsoft.com/office/officeart/2005/8/layout/lProcess3"/>
    <dgm:cxn modelId="{DA5D6602-D17A-4655-86CD-53EE023672D2}" type="presParOf" srcId="{DFDE8708-33DC-4D81-822F-43C0E65BA91B}" destId="{29A384EB-17E3-4595-A9D5-703C7DD154F4}" srcOrd="2" destOrd="0" presId="urn:microsoft.com/office/officeart/2005/8/layout/lProcess3"/>
    <dgm:cxn modelId="{5DBA58EA-6BA1-418D-9228-8C8861CA32FE}" type="presParOf" srcId="{29A384EB-17E3-4595-A9D5-703C7DD154F4}" destId="{6C73CE77-F7B0-47C8-9927-A8F2C50A66B6}" srcOrd="0" destOrd="0" presId="urn:microsoft.com/office/officeart/2005/8/layout/lProcess3"/>
    <dgm:cxn modelId="{676FE9E9-AEBE-4C79-8C9A-5451ACA45B03}" type="presParOf" srcId="{29A384EB-17E3-4595-A9D5-703C7DD154F4}" destId="{EC370F2F-C4E3-41F1-A710-54D001DF2991}" srcOrd="1" destOrd="0" presId="urn:microsoft.com/office/officeart/2005/8/layout/lProcess3"/>
    <dgm:cxn modelId="{786E8DEC-0554-4089-A644-9EC1ECF44A49}" type="presParOf" srcId="{29A384EB-17E3-4595-A9D5-703C7DD154F4}" destId="{66417B4B-985F-4118-8DAE-FCDF8D480690}" srcOrd="2" destOrd="0" presId="urn:microsoft.com/office/officeart/2005/8/layout/lProcess3"/>
    <dgm:cxn modelId="{22B5C422-07DC-4AA8-AAEA-CC85E1E7F1EB}" type="presParOf" srcId="{29A384EB-17E3-4595-A9D5-703C7DD154F4}" destId="{96660CBF-AF1D-4367-A300-A532A41BCD4E}" srcOrd="3" destOrd="0" presId="urn:microsoft.com/office/officeart/2005/8/layout/lProcess3"/>
    <dgm:cxn modelId="{2B07057F-EBE8-4338-9B29-64253D154CEF}" type="presParOf" srcId="{29A384EB-17E3-4595-A9D5-703C7DD154F4}" destId="{B6C67C49-2675-445E-841F-A741E74247C2}" srcOrd="4" destOrd="0" presId="urn:microsoft.com/office/officeart/2005/8/layout/lProcess3"/>
    <dgm:cxn modelId="{DB5D9D47-4924-4C5F-8C02-083E5A108670}" type="presParOf" srcId="{29A384EB-17E3-4595-A9D5-703C7DD154F4}" destId="{2412C9B4-E4A0-4C11-8D96-FA928A33440B}" srcOrd="5" destOrd="0" presId="urn:microsoft.com/office/officeart/2005/8/layout/lProcess3"/>
    <dgm:cxn modelId="{0929AA69-FF1E-4DF3-9F55-74B807BB4430}" type="presParOf" srcId="{29A384EB-17E3-4595-A9D5-703C7DD154F4}" destId="{A2040EE6-BCE1-455C-8279-5F49C700C5F1}" srcOrd="6" destOrd="0" presId="urn:microsoft.com/office/officeart/2005/8/layout/lProcess3"/>
    <dgm:cxn modelId="{B23173B5-D5A1-4E9D-9EDC-80BA39B81E24}" type="presParOf" srcId="{DFDE8708-33DC-4D81-822F-43C0E65BA91B}" destId="{D8DC2D59-0291-4DC4-ACA9-E23091B63FC8}" srcOrd="3" destOrd="0" presId="urn:microsoft.com/office/officeart/2005/8/layout/lProcess3"/>
    <dgm:cxn modelId="{CDE5A193-4C5A-468A-BC84-45756549026A}" type="presParOf" srcId="{DFDE8708-33DC-4D81-822F-43C0E65BA91B}" destId="{1A0C1867-3B13-4FFF-B874-814FD0CB7DF1}" srcOrd="4" destOrd="0" presId="urn:microsoft.com/office/officeart/2005/8/layout/lProcess3"/>
    <dgm:cxn modelId="{1BCC6894-33FB-46BD-9657-B91AF1FCA25C}" type="presParOf" srcId="{1A0C1867-3B13-4FFF-B874-814FD0CB7DF1}" destId="{C22292B6-E897-424C-9607-7FAB570BA158}" srcOrd="0" destOrd="0" presId="urn:microsoft.com/office/officeart/2005/8/layout/lProcess3"/>
    <dgm:cxn modelId="{631858F2-2792-4690-A1B3-2F4857744B9A}" type="presParOf" srcId="{1A0C1867-3B13-4FFF-B874-814FD0CB7DF1}" destId="{EE1A4BAE-65CA-4D02-885F-D8847094810A}" srcOrd="1" destOrd="0" presId="urn:microsoft.com/office/officeart/2005/8/layout/lProcess3"/>
    <dgm:cxn modelId="{0C840E87-F225-4379-B0DA-D967B62BBC4D}" type="presParOf" srcId="{1A0C1867-3B13-4FFF-B874-814FD0CB7DF1}" destId="{453BE3E0-C666-4AEC-9FCE-71E31238C56B}" srcOrd="2" destOrd="0" presId="urn:microsoft.com/office/officeart/2005/8/layout/lProcess3"/>
    <dgm:cxn modelId="{A40BE06E-946D-4EEE-AFA6-2CA9D66194DF}" type="presParOf" srcId="{1A0C1867-3B13-4FFF-B874-814FD0CB7DF1}" destId="{3768AC6C-6E71-41A6-B436-3387BF6EB53C}" srcOrd="3" destOrd="0" presId="urn:microsoft.com/office/officeart/2005/8/layout/lProcess3"/>
    <dgm:cxn modelId="{2A4FE19A-F2A5-447C-BA5E-FD0711CA1CE3}" type="presParOf" srcId="{1A0C1867-3B13-4FFF-B874-814FD0CB7DF1}" destId="{88D5461C-DAF0-4C20-AB8B-7672FAFA97E8}" srcOrd="4" destOrd="0" presId="urn:microsoft.com/office/officeart/2005/8/layout/lProcess3"/>
    <dgm:cxn modelId="{8E3F33F4-272E-4774-B422-14FA57D42E69}" type="presParOf" srcId="{1A0C1867-3B13-4FFF-B874-814FD0CB7DF1}" destId="{C1BC3E32-D500-4B24-B189-86309C6CB40F}" srcOrd="5" destOrd="0" presId="urn:microsoft.com/office/officeart/2005/8/layout/lProcess3"/>
    <dgm:cxn modelId="{F57CB5C1-09E4-4A52-8B75-19554222A586}" type="presParOf" srcId="{1A0C1867-3B13-4FFF-B874-814FD0CB7DF1}" destId="{776C45E1-765E-41C2-9B94-A6686FDC8C2E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3C58BDE-8818-401C-964E-24A0D782E1CA}" type="doc">
      <dgm:prSet loTypeId="urn:microsoft.com/office/officeart/2008/layout/VerticalCurv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10EA121C-799E-4AC6-85DF-21FDB044CA06}">
      <dgm:prSet phldrT="[Tekst]"/>
      <dgm:spPr/>
      <dgm:t>
        <a:bodyPr/>
        <a:lstStyle/>
        <a:p>
          <a:r>
            <a:rPr lang="pl-PL" b="1" dirty="0"/>
            <a:t>Plan działań krótkoterminowych</a:t>
          </a:r>
        </a:p>
        <a:p>
          <a:r>
            <a:rPr lang="pl-PL" b="1" dirty="0"/>
            <a:t>PDK</a:t>
          </a:r>
        </a:p>
      </dgm:t>
    </dgm:pt>
    <dgm:pt modelId="{BEBEE394-22D6-409A-B433-1D0ADAADA5CD}" type="parTrans" cxnId="{DF097636-5A48-4F4E-8E24-1711D4C77190}">
      <dgm:prSet/>
      <dgm:spPr/>
      <dgm:t>
        <a:bodyPr/>
        <a:lstStyle/>
        <a:p>
          <a:endParaRPr lang="pl-PL" b="1">
            <a:solidFill>
              <a:srgbClr val="C00000"/>
            </a:solidFill>
          </a:endParaRPr>
        </a:p>
      </dgm:t>
    </dgm:pt>
    <dgm:pt modelId="{AA247BFA-B991-4970-B159-DB0433E27CBC}" type="sibTrans" cxnId="{DF097636-5A48-4F4E-8E24-1711D4C77190}">
      <dgm:prSet/>
      <dgm:spPr/>
      <dgm:t>
        <a:bodyPr/>
        <a:lstStyle/>
        <a:p>
          <a:endParaRPr lang="pl-PL" b="1">
            <a:solidFill>
              <a:srgbClr val="C00000"/>
            </a:solidFill>
          </a:endParaRPr>
        </a:p>
      </dgm:t>
    </dgm:pt>
    <dgm:pt modelId="{CAA3C1FD-CA29-44E9-A5B2-1A5A66971FD8}" type="pres">
      <dgm:prSet presAssocID="{33C58BDE-8818-401C-964E-24A0D782E1CA}" presName="Name0" presStyleCnt="0">
        <dgm:presLayoutVars>
          <dgm:chMax val="7"/>
          <dgm:chPref val="7"/>
          <dgm:dir/>
        </dgm:presLayoutVars>
      </dgm:prSet>
      <dgm:spPr/>
    </dgm:pt>
    <dgm:pt modelId="{1DA2885D-67FB-498A-AE49-6F2F7E66F2DE}" type="pres">
      <dgm:prSet presAssocID="{33C58BDE-8818-401C-964E-24A0D782E1CA}" presName="Name1" presStyleCnt="0"/>
      <dgm:spPr/>
    </dgm:pt>
    <dgm:pt modelId="{FC9E20B9-8910-40DC-B358-E98EF6CB20D4}" type="pres">
      <dgm:prSet presAssocID="{33C58BDE-8818-401C-964E-24A0D782E1CA}" presName="cycle" presStyleCnt="0"/>
      <dgm:spPr/>
    </dgm:pt>
    <dgm:pt modelId="{4B407EAC-5DFE-4F3D-A86D-F9FA7E0D0F13}" type="pres">
      <dgm:prSet presAssocID="{33C58BDE-8818-401C-964E-24A0D782E1CA}" presName="srcNode" presStyleLbl="node1" presStyleIdx="0" presStyleCnt="1"/>
      <dgm:spPr/>
    </dgm:pt>
    <dgm:pt modelId="{22CE1E83-EED5-4401-9885-37391FBF6F4D}" type="pres">
      <dgm:prSet presAssocID="{33C58BDE-8818-401C-964E-24A0D782E1CA}" presName="conn" presStyleLbl="parChTrans1D2" presStyleIdx="0" presStyleCnt="1"/>
      <dgm:spPr/>
    </dgm:pt>
    <dgm:pt modelId="{D2ABAC83-3715-4A15-8CAB-825F639AAB44}" type="pres">
      <dgm:prSet presAssocID="{33C58BDE-8818-401C-964E-24A0D782E1CA}" presName="extraNode" presStyleLbl="node1" presStyleIdx="0" presStyleCnt="1"/>
      <dgm:spPr/>
    </dgm:pt>
    <dgm:pt modelId="{1BE33487-3EC9-4F33-B307-0C795208B85C}" type="pres">
      <dgm:prSet presAssocID="{33C58BDE-8818-401C-964E-24A0D782E1CA}" presName="dstNode" presStyleLbl="node1" presStyleIdx="0" presStyleCnt="1"/>
      <dgm:spPr/>
    </dgm:pt>
    <dgm:pt modelId="{BB7E2C8E-C4D7-4099-8896-D5D1F993E644}" type="pres">
      <dgm:prSet presAssocID="{10EA121C-799E-4AC6-85DF-21FDB044CA06}" presName="text_1" presStyleLbl="node1" presStyleIdx="0" presStyleCnt="1">
        <dgm:presLayoutVars>
          <dgm:bulletEnabled val="1"/>
        </dgm:presLayoutVars>
      </dgm:prSet>
      <dgm:spPr/>
    </dgm:pt>
    <dgm:pt modelId="{52FC78B0-DEC4-41D6-8DF5-5C7B8B736D0A}" type="pres">
      <dgm:prSet presAssocID="{10EA121C-799E-4AC6-85DF-21FDB044CA06}" presName="accent_1" presStyleCnt="0"/>
      <dgm:spPr/>
    </dgm:pt>
    <dgm:pt modelId="{1A38A80A-E4DD-4CEE-9D6C-12F920C9697D}" type="pres">
      <dgm:prSet presAssocID="{10EA121C-799E-4AC6-85DF-21FDB044CA06}" presName="accentRepeatNode" presStyleLbl="solidFgAcc1" presStyleIdx="0" presStyleCnt="1"/>
      <dgm:spPr/>
    </dgm:pt>
  </dgm:ptLst>
  <dgm:cxnLst>
    <dgm:cxn modelId="{DF097636-5A48-4F4E-8E24-1711D4C77190}" srcId="{33C58BDE-8818-401C-964E-24A0D782E1CA}" destId="{10EA121C-799E-4AC6-85DF-21FDB044CA06}" srcOrd="0" destOrd="0" parTransId="{BEBEE394-22D6-409A-B433-1D0ADAADA5CD}" sibTransId="{AA247BFA-B991-4970-B159-DB0433E27CBC}"/>
    <dgm:cxn modelId="{7C98266A-B98F-4DF1-B6BA-F8173D5FCCF4}" type="presOf" srcId="{33C58BDE-8818-401C-964E-24A0D782E1CA}" destId="{CAA3C1FD-CA29-44E9-A5B2-1A5A66971FD8}" srcOrd="0" destOrd="0" presId="urn:microsoft.com/office/officeart/2008/layout/VerticalCurvedList"/>
    <dgm:cxn modelId="{2463B2EB-697E-4FC8-AF9E-524D6FAD65AB}" type="presOf" srcId="{10EA121C-799E-4AC6-85DF-21FDB044CA06}" destId="{BB7E2C8E-C4D7-4099-8896-D5D1F993E644}" srcOrd="0" destOrd="0" presId="urn:microsoft.com/office/officeart/2008/layout/VerticalCurvedList"/>
    <dgm:cxn modelId="{399491F8-45B1-4943-AA28-02CF19A347D7}" type="presOf" srcId="{AA247BFA-B991-4970-B159-DB0433E27CBC}" destId="{22CE1E83-EED5-4401-9885-37391FBF6F4D}" srcOrd="0" destOrd="0" presId="urn:microsoft.com/office/officeart/2008/layout/VerticalCurvedList"/>
    <dgm:cxn modelId="{4A9EC53B-5AE4-4A58-910C-45ABEF705998}" type="presParOf" srcId="{CAA3C1FD-CA29-44E9-A5B2-1A5A66971FD8}" destId="{1DA2885D-67FB-498A-AE49-6F2F7E66F2DE}" srcOrd="0" destOrd="0" presId="urn:microsoft.com/office/officeart/2008/layout/VerticalCurvedList"/>
    <dgm:cxn modelId="{814DCC9B-9F04-432A-90C3-CA4E2FA2343F}" type="presParOf" srcId="{1DA2885D-67FB-498A-AE49-6F2F7E66F2DE}" destId="{FC9E20B9-8910-40DC-B358-E98EF6CB20D4}" srcOrd="0" destOrd="0" presId="urn:microsoft.com/office/officeart/2008/layout/VerticalCurvedList"/>
    <dgm:cxn modelId="{F766A8CB-0F54-4398-BA8D-3A8747F2750D}" type="presParOf" srcId="{FC9E20B9-8910-40DC-B358-E98EF6CB20D4}" destId="{4B407EAC-5DFE-4F3D-A86D-F9FA7E0D0F13}" srcOrd="0" destOrd="0" presId="urn:microsoft.com/office/officeart/2008/layout/VerticalCurvedList"/>
    <dgm:cxn modelId="{AB1BE915-C504-4BCA-964D-2531614AE1B3}" type="presParOf" srcId="{FC9E20B9-8910-40DC-B358-E98EF6CB20D4}" destId="{22CE1E83-EED5-4401-9885-37391FBF6F4D}" srcOrd="1" destOrd="0" presId="urn:microsoft.com/office/officeart/2008/layout/VerticalCurvedList"/>
    <dgm:cxn modelId="{4B43CAD7-CBF9-4EDB-BF09-A930BF6C7246}" type="presParOf" srcId="{FC9E20B9-8910-40DC-B358-E98EF6CB20D4}" destId="{D2ABAC83-3715-4A15-8CAB-825F639AAB44}" srcOrd="2" destOrd="0" presId="urn:microsoft.com/office/officeart/2008/layout/VerticalCurvedList"/>
    <dgm:cxn modelId="{0473ECE6-CFB4-454B-8F86-54E8A0B437B2}" type="presParOf" srcId="{FC9E20B9-8910-40DC-B358-E98EF6CB20D4}" destId="{1BE33487-3EC9-4F33-B307-0C795208B85C}" srcOrd="3" destOrd="0" presId="urn:microsoft.com/office/officeart/2008/layout/VerticalCurvedList"/>
    <dgm:cxn modelId="{44EC7E60-4026-4FCE-AA8B-E93EA6CF0422}" type="presParOf" srcId="{1DA2885D-67FB-498A-AE49-6F2F7E66F2DE}" destId="{BB7E2C8E-C4D7-4099-8896-D5D1F993E644}" srcOrd="1" destOrd="0" presId="urn:microsoft.com/office/officeart/2008/layout/VerticalCurvedList"/>
    <dgm:cxn modelId="{E9EF8EB6-9BF6-460A-8ADA-50DBFBD2C0D5}" type="presParOf" srcId="{1DA2885D-67FB-498A-AE49-6F2F7E66F2DE}" destId="{52FC78B0-DEC4-41D6-8DF5-5C7B8B736D0A}" srcOrd="2" destOrd="0" presId="urn:microsoft.com/office/officeart/2008/layout/VerticalCurvedList"/>
    <dgm:cxn modelId="{A3827CFB-2689-45D9-8136-8BDE882FE120}" type="presParOf" srcId="{52FC78B0-DEC4-41D6-8DF5-5C7B8B736D0A}" destId="{1A38A80A-E4DD-4CEE-9D6C-12F920C969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7D8484A-1222-4FE6-BB21-DDE2B55768E3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80ACC6B3-A1E9-466C-93D6-A81401334EA4}">
      <dgm:prSet/>
      <dgm:spPr/>
      <dgm:t>
        <a:bodyPr/>
        <a:lstStyle/>
        <a:p>
          <a:r>
            <a:rPr lang="pl-PL" b="1" dirty="0"/>
            <a:t>DZIAŁANIA INFORMACYJNE I EDUKACYJNE (POZIOM I, II, III)</a:t>
          </a:r>
          <a:endParaRPr lang="pl-PL" dirty="0"/>
        </a:p>
      </dgm:t>
    </dgm:pt>
    <dgm:pt modelId="{36580A7F-B93F-45A7-A281-70ED928B19F9}" type="parTrans" cxnId="{34775C84-2747-454D-877B-742C34FBD1B4}">
      <dgm:prSet/>
      <dgm:spPr/>
      <dgm:t>
        <a:bodyPr/>
        <a:lstStyle/>
        <a:p>
          <a:endParaRPr lang="pl-PL"/>
        </a:p>
      </dgm:t>
    </dgm:pt>
    <dgm:pt modelId="{12E27C3F-3523-4A32-B880-39B7258110BB}" type="sibTrans" cxnId="{34775C84-2747-454D-877B-742C34FBD1B4}">
      <dgm:prSet/>
      <dgm:spPr/>
      <dgm:t>
        <a:bodyPr/>
        <a:lstStyle/>
        <a:p>
          <a:endParaRPr lang="pl-PL"/>
        </a:p>
      </dgm:t>
    </dgm:pt>
    <dgm:pt modelId="{B3779595-130D-4D84-B117-12FF5467FE75}">
      <dgm:prSet/>
      <dgm:spPr/>
      <dgm:t>
        <a:bodyPr/>
        <a:lstStyle/>
        <a:p>
          <a:r>
            <a:rPr lang="pl-PL"/>
            <a:t>Informowanie o zagrożeniu złą jakością powietrza</a:t>
          </a:r>
        </a:p>
      </dgm:t>
    </dgm:pt>
    <dgm:pt modelId="{FC3B8A49-3243-4EEC-8F3E-C00D68E46E73}" type="parTrans" cxnId="{FA71B780-F56E-4389-8569-DC0B5D8CE189}">
      <dgm:prSet/>
      <dgm:spPr/>
      <dgm:t>
        <a:bodyPr/>
        <a:lstStyle/>
        <a:p>
          <a:endParaRPr lang="pl-PL"/>
        </a:p>
      </dgm:t>
    </dgm:pt>
    <dgm:pt modelId="{1DD4BBB5-CAF5-4D31-91A7-69F575F8D309}" type="sibTrans" cxnId="{FA71B780-F56E-4389-8569-DC0B5D8CE189}">
      <dgm:prSet/>
      <dgm:spPr/>
      <dgm:t>
        <a:bodyPr/>
        <a:lstStyle/>
        <a:p>
          <a:endParaRPr lang="pl-PL"/>
        </a:p>
      </dgm:t>
    </dgm:pt>
    <dgm:pt modelId="{F87326C3-11E5-44BC-8843-EFA7EDFC8EA5}">
      <dgm:prSet/>
      <dgm:spPr/>
      <dgm:t>
        <a:bodyPr/>
        <a:lstStyle/>
        <a:p>
          <a:r>
            <a:rPr lang="pl-PL" dirty="0"/>
            <a:t>Doskonalenie systemu przekazywania informacji o jakości powietrza</a:t>
          </a:r>
        </a:p>
      </dgm:t>
    </dgm:pt>
    <dgm:pt modelId="{2E59DFBC-AC79-49F9-AF13-97CF024DC22F}" type="parTrans" cxnId="{43F96FB4-5EF6-4220-9D99-9B4462766D0E}">
      <dgm:prSet/>
      <dgm:spPr/>
      <dgm:t>
        <a:bodyPr/>
        <a:lstStyle/>
        <a:p>
          <a:endParaRPr lang="pl-PL"/>
        </a:p>
      </dgm:t>
    </dgm:pt>
    <dgm:pt modelId="{0CF6CD50-6683-4CE3-87DE-52707C494DFB}" type="sibTrans" cxnId="{43F96FB4-5EF6-4220-9D99-9B4462766D0E}">
      <dgm:prSet/>
      <dgm:spPr/>
      <dgm:t>
        <a:bodyPr/>
        <a:lstStyle/>
        <a:p>
          <a:endParaRPr lang="pl-PL"/>
        </a:p>
      </dgm:t>
    </dgm:pt>
    <dgm:pt modelId="{6E16B4ED-DC20-4743-B503-AC1F38BE3EAF}">
      <dgm:prSet/>
      <dgm:spPr/>
      <dgm:t>
        <a:bodyPr/>
        <a:lstStyle/>
        <a:p>
          <a:r>
            <a:rPr lang="pl-PL"/>
            <a:t>Coroczna aktualizacja procedur postępowania przez jednostki zobligowane do działań krótkoterminowych</a:t>
          </a:r>
        </a:p>
      </dgm:t>
    </dgm:pt>
    <dgm:pt modelId="{AF0CBC7C-91BA-42A0-9475-4A8050EF3284}" type="parTrans" cxnId="{71AAFDA2-EC53-4A96-95C1-6B8A4953C7E2}">
      <dgm:prSet/>
      <dgm:spPr/>
      <dgm:t>
        <a:bodyPr/>
        <a:lstStyle/>
        <a:p>
          <a:endParaRPr lang="pl-PL"/>
        </a:p>
      </dgm:t>
    </dgm:pt>
    <dgm:pt modelId="{FF168270-3A1C-40D1-B4EE-E97713AFCAE8}" type="sibTrans" cxnId="{71AAFDA2-EC53-4A96-95C1-6B8A4953C7E2}">
      <dgm:prSet/>
      <dgm:spPr/>
      <dgm:t>
        <a:bodyPr/>
        <a:lstStyle/>
        <a:p>
          <a:endParaRPr lang="pl-PL"/>
        </a:p>
      </dgm:t>
    </dgm:pt>
    <dgm:pt modelId="{90948C98-5C96-4265-9F5F-D11F8DB4AA3C}">
      <dgm:prSet/>
      <dgm:spPr/>
      <dgm:t>
        <a:bodyPr/>
        <a:lstStyle/>
        <a:p>
          <a:r>
            <a:rPr lang="pl-PL"/>
            <a:t>Zalecenia korzystania z komunikacji miejskiej zamiast indywidualnej</a:t>
          </a:r>
        </a:p>
      </dgm:t>
    </dgm:pt>
    <dgm:pt modelId="{7763A193-E2B0-492E-A870-2387BEFD5136}" type="parTrans" cxnId="{45EF5308-21E4-43AB-8AC9-29F965BFBB27}">
      <dgm:prSet/>
      <dgm:spPr/>
      <dgm:t>
        <a:bodyPr/>
        <a:lstStyle/>
        <a:p>
          <a:endParaRPr lang="pl-PL"/>
        </a:p>
      </dgm:t>
    </dgm:pt>
    <dgm:pt modelId="{096ED0FD-1A9E-417D-81DC-9BC784F946E9}" type="sibTrans" cxnId="{45EF5308-21E4-43AB-8AC9-29F965BFBB27}">
      <dgm:prSet/>
      <dgm:spPr/>
      <dgm:t>
        <a:bodyPr/>
        <a:lstStyle/>
        <a:p>
          <a:endParaRPr lang="pl-PL"/>
        </a:p>
      </dgm:t>
    </dgm:pt>
    <dgm:pt modelId="{14B8A261-34D8-4C02-B397-8516DBE4C2A3}">
      <dgm:prSet/>
      <dgm:spPr/>
      <dgm:t>
        <a:bodyPr/>
        <a:lstStyle/>
        <a:p>
          <a:r>
            <a:rPr lang="pl-PL"/>
            <a:t>Prowadzenie akcji informacyjnej dot. ograniczeń i zakazów wprowadzonych uchwałą antysmogową</a:t>
          </a:r>
        </a:p>
      </dgm:t>
    </dgm:pt>
    <dgm:pt modelId="{08FDBEBE-C782-46C5-95BE-38AC3C912A3F}" type="parTrans" cxnId="{60F1A9A7-5E4A-4E54-AF7F-C05874C0036A}">
      <dgm:prSet/>
      <dgm:spPr/>
      <dgm:t>
        <a:bodyPr/>
        <a:lstStyle/>
        <a:p>
          <a:endParaRPr lang="pl-PL"/>
        </a:p>
      </dgm:t>
    </dgm:pt>
    <dgm:pt modelId="{33BED774-92D0-400C-BA7A-0408ED486F2D}" type="sibTrans" cxnId="{60F1A9A7-5E4A-4E54-AF7F-C05874C0036A}">
      <dgm:prSet/>
      <dgm:spPr/>
      <dgm:t>
        <a:bodyPr/>
        <a:lstStyle/>
        <a:p>
          <a:endParaRPr lang="pl-PL"/>
        </a:p>
      </dgm:t>
    </dgm:pt>
    <dgm:pt modelId="{0134E710-AEA4-4AB4-AF6B-ED35A79F2749}">
      <dgm:prSet/>
      <dgm:spPr/>
      <dgm:t>
        <a:bodyPr/>
        <a:lstStyle/>
        <a:p>
          <a:r>
            <a:rPr lang="pl-PL" dirty="0"/>
            <a:t>Edukacja ekologiczna</a:t>
          </a:r>
        </a:p>
      </dgm:t>
    </dgm:pt>
    <dgm:pt modelId="{67DA08C0-EAD5-4BA9-B934-12EDA6A74286}" type="parTrans" cxnId="{5F8A742D-58DD-45E5-B18D-6EC8F94F550D}">
      <dgm:prSet/>
      <dgm:spPr/>
      <dgm:t>
        <a:bodyPr/>
        <a:lstStyle/>
        <a:p>
          <a:endParaRPr lang="pl-PL"/>
        </a:p>
      </dgm:t>
    </dgm:pt>
    <dgm:pt modelId="{362893B8-66DC-4178-A9A1-47C26ED2F42C}" type="sibTrans" cxnId="{5F8A742D-58DD-45E5-B18D-6EC8F94F550D}">
      <dgm:prSet/>
      <dgm:spPr/>
      <dgm:t>
        <a:bodyPr/>
        <a:lstStyle/>
        <a:p>
          <a:endParaRPr lang="pl-PL"/>
        </a:p>
      </dgm:t>
    </dgm:pt>
    <dgm:pt modelId="{38EFE779-04E9-4582-965C-3BB08882C1E4}" type="pres">
      <dgm:prSet presAssocID="{97D8484A-1222-4FE6-BB21-DDE2B55768E3}" presName="vert0" presStyleCnt="0">
        <dgm:presLayoutVars>
          <dgm:dir/>
          <dgm:animOne val="branch"/>
          <dgm:animLvl val="lvl"/>
        </dgm:presLayoutVars>
      </dgm:prSet>
      <dgm:spPr/>
    </dgm:pt>
    <dgm:pt modelId="{B898DBF6-A4CC-4699-945C-12F9B7F221BC}" type="pres">
      <dgm:prSet presAssocID="{80ACC6B3-A1E9-466C-93D6-A81401334EA4}" presName="thickLine" presStyleLbl="alignNode1" presStyleIdx="0" presStyleCnt="1"/>
      <dgm:spPr/>
    </dgm:pt>
    <dgm:pt modelId="{F2A2CACA-EE8A-4E56-B513-FF54545C3F13}" type="pres">
      <dgm:prSet presAssocID="{80ACC6B3-A1E9-466C-93D6-A81401334EA4}" presName="horz1" presStyleCnt="0"/>
      <dgm:spPr/>
    </dgm:pt>
    <dgm:pt modelId="{3EC09C2F-3215-44A8-B1B3-FFF3357A7A51}" type="pres">
      <dgm:prSet presAssocID="{80ACC6B3-A1E9-466C-93D6-A81401334EA4}" presName="tx1" presStyleLbl="revTx" presStyleIdx="0" presStyleCnt="7"/>
      <dgm:spPr/>
    </dgm:pt>
    <dgm:pt modelId="{5BBD0992-2096-4261-AFA0-80BC4B026607}" type="pres">
      <dgm:prSet presAssocID="{80ACC6B3-A1E9-466C-93D6-A81401334EA4}" presName="vert1" presStyleCnt="0"/>
      <dgm:spPr/>
    </dgm:pt>
    <dgm:pt modelId="{648BEF4A-4455-427A-8772-92074FD8AADD}" type="pres">
      <dgm:prSet presAssocID="{B3779595-130D-4D84-B117-12FF5467FE75}" presName="vertSpace2a" presStyleCnt="0"/>
      <dgm:spPr/>
    </dgm:pt>
    <dgm:pt modelId="{DB961075-E8D8-434B-8D78-E88D47A62163}" type="pres">
      <dgm:prSet presAssocID="{B3779595-130D-4D84-B117-12FF5467FE75}" presName="horz2" presStyleCnt="0"/>
      <dgm:spPr/>
    </dgm:pt>
    <dgm:pt modelId="{11C25FE3-B770-419B-9928-DE30F799D7F0}" type="pres">
      <dgm:prSet presAssocID="{B3779595-130D-4D84-B117-12FF5467FE75}" presName="horzSpace2" presStyleCnt="0"/>
      <dgm:spPr/>
    </dgm:pt>
    <dgm:pt modelId="{64503262-0C81-4206-8B8D-21068665EDEC}" type="pres">
      <dgm:prSet presAssocID="{B3779595-130D-4D84-B117-12FF5467FE75}" presName="tx2" presStyleLbl="revTx" presStyleIdx="1" presStyleCnt="7"/>
      <dgm:spPr/>
    </dgm:pt>
    <dgm:pt modelId="{2A5A9AE3-94CC-4515-95DA-51273158D52D}" type="pres">
      <dgm:prSet presAssocID="{B3779595-130D-4D84-B117-12FF5467FE75}" presName="vert2" presStyleCnt="0"/>
      <dgm:spPr/>
    </dgm:pt>
    <dgm:pt modelId="{53F44413-6B6D-40B1-9DAB-4EFF4203E25A}" type="pres">
      <dgm:prSet presAssocID="{B3779595-130D-4D84-B117-12FF5467FE75}" presName="thinLine2b" presStyleLbl="callout" presStyleIdx="0" presStyleCnt="6"/>
      <dgm:spPr/>
    </dgm:pt>
    <dgm:pt modelId="{4E3D5C9E-E9B4-4781-823B-C28DA729EB21}" type="pres">
      <dgm:prSet presAssocID="{B3779595-130D-4D84-B117-12FF5467FE75}" presName="vertSpace2b" presStyleCnt="0"/>
      <dgm:spPr/>
    </dgm:pt>
    <dgm:pt modelId="{9AE52CD0-FFC9-42B5-BFCB-3949E2647FCF}" type="pres">
      <dgm:prSet presAssocID="{F87326C3-11E5-44BC-8843-EFA7EDFC8EA5}" presName="horz2" presStyleCnt="0"/>
      <dgm:spPr/>
    </dgm:pt>
    <dgm:pt modelId="{70200A77-0D0C-4E16-95C2-83A8F431AEA9}" type="pres">
      <dgm:prSet presAssocID="{F87326C3-11E5-44BC-8843-EFA7EDFC8EA5}" presName="horzSpace2" presStyleCnt="0"/>
      <dgm:spPr/>
    </dgm:pt>
    <dgm:pt modelId="{91513CE8-F359-4E3D-89FB-968FBE7536CC}" type="pres">
      <dgm:prSet presAssocID="{F87326C3-11E5-44BC-8843-EFA7EDFC8EA5}" presName="tx2" presStyleLbl="revTx" presStyleIdx="2" presStyleCnt="7"/>
      <dgm:spPr/>
    </dgm:pt>
    <dgm:pt modelId="{C135EA7D-D67B-497D-B6F4-251F472064D4}" type="pres">
      <dgm:prSet presAssocID="{F87326C3-11E5-44BC-8843-EFA7EDFC8EA5}" presName="vert2" presStyleCnt="0"/>
      <dgm:spPr/>
    </dgm:pt>
    <dgm:pt modelId="{F397C86E-E80A-4DA7-8432-EF2E3F6EF577}" type="pres">
      <dgm:prSet presAssocID="{F87326C3-11E5-44BC-8843-EFA7EDFC8EA5}" presName="thinLine2b" presStyleLbl="callout" presStyleIdx="1" presStyleCnt="6"/>
      <dgm:spPr/>
    </dgm:pt>
    <dgm:pt modelId="{C8A731B7-C845-4015-82E8-624393AFE694}" type="pres">
      <dgm:prSet presAssocID="{F87326C3-11E5-44BC-8843-EFA7EDFC8EA5}" presName="vertSpace2b" presStyleCnt="0"/>
      <dgm:spPr/>
    </dgm:pt>
    <dgm:pt modelId="{B8EA34EF-7ACA-434C-9801-24F6462FFCE4}" type="pres">
      <dgm:prSet presAssocID="{6E16B4ED-DC20-4743-B503-AC1F38BE3EAF}" presName="horz2" presStyleCnt="0"/>
      <dgm:spPr/>
    </dgm:pt>
    <dgm:pt modelId="{AB31029D-C459-41C8-86B4-31BFEB56E8DB}" type="pres">
      <dgm:prSet presAssocID="{6E16B4ED-DC20-4743-B503-AC1F38BE3EAF}" presName="horzSpace2" presStyleCnt="0"/>
      <dgm:spPr/>
    </dgm:pt>
    <dgm:pt modelId="{B4561B85-337A-4550-81A8-BDE398C86082}" type="pres">
      <dgm:prSet presAssocID="{6E16B4ED-DC20-4743-B503-AC1F38BE3EAF}" presName="tx2" presStyleLbl="revTx" presStyleIdx="3" presStyleCnt="7"/>
      <dgm:spPr/>
    </dgm:pt>
    <dgm:pt modelId="{AB072C4F-BE92-455C-A868-8583407E5658}" type="pres">
      <dgm:prSet presAssocID="{6E16B4ED-DC20-4743-B503-AC1F38BE3EAF}" presName="vert2" presStyleCnt="0"/>
      <dgm:spPr/>
    </dgm:pt>
    <dgm:pt modelId="{164C1A7C-7927-4165-8650-D30E90E6C3A3}" type="pres">
      <dgm:prSet presAssocID="{6E16B4ED-DC20-4743-B503-AC1F38BE3EAF}" presName="thinLine2b" presStyleLbl="callout" presStyleIdx="2" presStyleCnt="6"/>
      <dgm:spPr/>
    </dgm:pt>
    <dgm:pt modelId="{53F3EB03-26C6-44AC-A487-89E328D54BB1}" type="pres">
      <dgm:prSet presAssocID="{6E16B4ED-DC20-4743-B503-AC1F38BE3EAF}" presName="vertSpace2b" presStyleCnt="0"/>
      <dgm:spPr/>
    </dgm:pt>
    <dgm:pt modelId="{EFB910E2-DB1E-4388-B4AF-748B7E974967}" type="pres">
      <dgm:prSet presAssocID="{90948C98-5C96-4265-9F5F-D11F8DB4AA3C}" presName="horz2" presStyleCnt="0"/>
      <dgm:spPr/>
    </dgm:pt>
    <dgm:pt modelId="{DB66569A-2F9C-4CC4-AF86-E104581781CC}" type="pres">
      <dgm:prSet presAssocID="{90948C98-5C96-4265-9F5F-D11F8DB4AA3C}" presName="horzSpace2" presStyleCnt="0"/>
      <dgm:spPr/>
    </dgm:pt>
    <dgm:pt modelId="{F26C079A-B4D0-4E08-859E-6B8F83682746}" type="pres">
      <dgm:prSet presAssocID="{90948C98-5C96-4265-9F5F-D11F8DB4AA3C}" presName="tx2" presStyleLbl="revTx" presStyleIdx="4" presStyleCnt="7"/>
      <dgm:spPr/>
    </dgm:pt>
    <dgm:pt modelId="{0EAE7050-343E-4449-8AB7-132FC72E83B0}" type="pres">
      <dgm:prSet presAssocID="{90948C98-5C96-4265-9F5F-D11F8DB4AA3C}" presName="vert2" presStyleCnt="0"/>
      <dgm:spPr/>
    </dgm:pt>
    <dgm:pt modelId="{8019580C-9E97-4996-A6D9-0912EA0E8BFF}" type="pres">
      <dgm:prSet presAssocID="{90948C98-5C96-4265-9F5F-D11F8DB4AA3C}" presName="thinLine2b" presStyleLbl="callout" presStyleIdx="3" presStyleCnt="6"/>
      <dgm:spPr/>
    </dgm:pt>
    <dgm:pt modelId="{DBE78C40-7F80-4AD3-979E-F5B4B0D2DE94}" type="pres">
      <dgm:prSet presAssocID="{90948C98-5C96-4265-9F5F-D11F8DB4AA3C}" presName="vertSpace2b" presStyleCnt="0"/>
      <dgm:spPr/>
    </dgm:pt>
    <dgm:pt modelId="{063546A5-56A8-4B31-A81B-0270840814E2}" type="pres">
      <dgm:prSet presAssocID="{14B8A261-34D8-4C02-B397-8516DBE4C2A3}" presName="horz2" presStyleCnt="0"/>
      <dgm:spPr/>
    </dgm:pt>
    <dgm:pt modelId="{70478F8F-694A-4D27-9166-C2F1857F9948}" type="pres">
      <dgm:prSet presAssocID="{14B8A261-34D8-4C02-B397-8516DBE4C2A3}" presName="horzSpace2" presStyleCnt="0"/>
      <dgm:spPr/>
    </dgm:pt>
    <dgm:pt modelId="{49DD228A-6391-43A9-8528-6D15A4170772}" type="pres">
      <dgm:prSet presAssocID="{14B8A261-34D8-4C02-B397-8516DBE4C2A3}" presName="tx2" presStyleLbl="revTx" presStyleIdx="5" presStyleCnt="7"/>
      <dgm:spPr/>
    </dgm:pt>
    <dgm:pt modelId="{141AB6DE-BEAD-4D63-8BCC-F9CD81909356}" type="pres">
      <dgm:prSet presAssocID="{14B8A261-34D8-4C02-B397-8516DBE4C2A3}" presName="vert2" presStyleCnt="0"/>
      <dgm:spPr/>
    </dgm:pt>
    <dgm:pt modelId="{D79CF724-27A5-4F95-83DC-734964C9E494}" type="pres">
      <dgm:prSet presAssocID="{14B8A261-34D8-4C02-B397-8516DBE4C2A3}" presName="thinLine2b" presStyleLbl="callout" presStyleIdx="4" presStyleCnt="6"/>
      <dgm:spPr/>
    </dgm:pt>
    <dgm:pt modelId="{D85490BC-02D9-4D39-8C1F-DC37AAF4EBEA}" type="pres">
      <dgm:prSet presAssocID="{14B8A261-34D8-4C02-B397-8516DBE4C2A3}" presName="vertSpace2b" presStyleCnt="0"/>
      <dgm:spPr/>
    </dgm:pt>
    <dgm:pt modelId="{791CA9ED-0E03-44FC-BB7C-4CA4377BF095}" type="pres">
      <dgm:prSet presAssocID="{0134E710-AEA4-4AB4-AF6B-ED35A79F2749}" presName="horz2" presStyleCnt="0"/>
      <dgm:spPr/>
    </dgm:pt>
    <dgm:pt modelId="{CD157316-3150-4DC7-B20A-A874F209C3F6}" type="pres">
      <dgm:prSet presAssocID="{0134E710-AEA4-4AB4-AF6B-ED35A79F2749}" presName="horzSpace2" presStyleCnt="0"/>
      <dgm:spPr/>
    </dgm:pt>
    <dgm:pt modelId="{E344F4CE-CDD6-4AEC-95E5-A060A2625A5B}" type="pres">
      <dgm:prSet presAssocID="{0134E710-AEA4-4AB4-AF6B-ED35A79F2749}" presName="tx2" presStyleLbl="revTx" presStyleIdx="6" presStyleCnt="7"/>
      <dgm:spPr/>
    </dgm:pt>
    <dgm:pt modelId="{53917CD0-FA53-49BD-A90D-D26C16EC8A77}" type="pres">
      <dgm:prSet presAssocID="{0134E710-AEA4-4AB4-AF6B-ED35A79F2749}" presName="vert2" presStyleCnt="0"/>
      <dgm:spPr/>
    </dgm:pt>
    <dgm:pt modelId="{84815FCA-499D-4856-B653-596BD94DFE21}" type="pres">
      <dgm:prSet presAssocID="{0134E710-AEA4-4AB4-AF6B-ED35A79F2749}" presName="thinLine2b" presStyleLbl="callout" presStyleIdx="5" presStyleCnt="6"/>
      <dgm:spPr/>
    </dgm:pt>
    <dgm:pt modelId="{282A5B11-96D5-4A7C-AAAE-F233937B7A6D}" type="pres">
      <dgm:prSet presAssocID="{0134E710-AEA4-4AB4-AF6B-ED35A79F2749}" presName="vertSpace2b" presStyleCnt="0"/>
      <dgm:spPr/>
    </dgm:pt>
  </dgm:ptLst>
  <dgm:cxnLst>
    <dgm:cxn modelId="{55DFF100-59C8-4E92-8CCC-EEEA8EEED944}" type="presOf" srcId="{B3779595-130D-4D84-B117-12FF5467FE75}" destId="{64503262-0C81-4206-8B8D-21068665EDEC}" srcOrd="0" destOrd="0" presId="urn:microsoft.com/office/officeart/2008/layout/LinedList"/>
    <dgm:cxn modelId="{EB6CBE04-952D-423F-9D98-4729BA5AB34A}" type="presOf" srcId="{14B8A261-34D8-4C02-B397-8516DBE4C2A3}" destId="{49DD228A-6391-43A9-8528-6D15A4170772}" srcOrd="0" destOrd="0" presId="urn:microsoft.com/office/officeart/2008/layout/LinedList"/>
    <dgm:cxn modelId="{45EF5308-21E4-43AB-8AC9-29F965BFBB27}" srcId="{80ACC6B3-A1E9-466C-93D6-A81401334EA4}" destId="{90948C98-5C96-4265-9F5F-D11F8DB4AA3C}" srcOrd="3" destOrd="0" parTransId="{7763A193-E2B0-492E-A870-2387BEFD5136}" sibTransId="{096ED0FD-1A9E-417D-81DC-9BC784F946E9}"/>
    <dgm:cxn modelId="{B0D88F1F-EDB5-4978-BEDF-CD51BDE08429}" type="presOf" srcId="{90948C98-5C96-4265-9F5F-D11F8DB4AA3C}" destId="{F26C079A-B4D0-4E08-859E-6B8F83682746}" srcOrd="0" destOrd="0" presId="urn:microsoft.com/office/officeart/2008/layout/LinedList"/>
    <dgm:cxn modelId="{00761721-16F2-4F3A-BA9E-78E210F9F93F}" type="presOf" srcId="{F87326C3-11E5-44BC-8843-EFA7EDFC8EA5}" destId="{91513CE8-F359-4E3D-89FB-968FBE7536CC}" srcOrd="0" destOrd="0" presId="urn:microsoft.com/office/officeart/2008/layout/LinedList"/>
    <dgm:cxn modelId="{5F8A742D-58DD-45E5-B18D-6EC8F94F550D}" srcId="{80ACC6B3-A1E9-466C-93D6-A81401334EA4}" destId="{0134E710-AEA4-4AB4-AF6B-ED35A79F2749}" srcOrd="5" destOrd="0" parTransId="{67DA08C0-EAD5-4BA9-B934-12EDA6A74286}" sibTransId="{362893B8-66DC-4178-A9A1-47C26ED2F42C}"/>
    <dgm:cxn modelId="{9891997D-4CB6-4628-AC1D-FAB91D7DEC23}" type="presOf" srcId="{80ACC6B3-A1E9-466C-93D6-A81401334EA4}" destId="{3EC09C2F-3215-44A8-B1B3-FFF3357A7A51}" srcOrd="0" destOrd="0" presId="urn:microsoft.com/office/officeart/2008/layout/LinedList"/>
    <dgm:cxn modelId="{FA71B780-F56E-4389-8569-DC0B5D8CE189}" srcId="{80ACC6B3-A1E9-466C-93D6-A81401334EA4}" destId="{B3779595-130D-4D84-B117-12FF5467FE75}" srcOrd="0" destOrd="0" parTransId="{FC3B8A49-3243-4EEC-8F3E-C00D68E46E73}" sibTransId="{1DD4BBB5-CAF5-4D31-91A7-69F575F8D309}"/>
    <dgm:cxn modelId="{34775C84-2747-454D-877B-742C34FBD1B4}" srcId="{97D8484A-1222-4FE6-BB21-DDE2B55768E3}" destId="{80ACC6B3-A1E9-466C-93D6-A81401334EA4}" srcOrd="0" destOrd="0" parTransId="{36580A7F-B93F-45A7-A281-70ED928B19F9}" sibTransId="{12E27C3F-3523-4A32-B880-39B7258110BB}"/>
    <dgm:cxn modelId="{71AAFDA2-EC53-4A96-95C1-6B8A4953C7E2}" srcId="{80ACC6B3-A1E9-466C-93D6-A81401334EA4}" destId="{6E16B4ED-DC20-4743-B503-AC1F38BE3EAF}" srcOrd="2" destOrd="0" parTransId="{AF0CBC7C-91BA-42A0-9475-4A8050EF3284}" sibTransId="{FF168270-3A1C-40D1-B4EE-E97713AFCAE8}"/>
    <dgm:cxn modelId="{60F1A9A7-5E4A-4E54-AF7F-C05874C0036A}" srcId="{80ACC6B3-A1E9-466C-93D6-A81401334EA4}" destId="{14B8A261-34D8-4C02-B397-8516DBE4C2A3}" srcOrd="4" destOrd="0" parTransId="{08FDBEBE-C782-46C5-95BE-38AC3C912A3F}" sibTransId="{33BED774-92D0-400C-BA7A-0408ED486F2D}"/>
    <dgm:cxn modelId="{CD00D8A9-7C34-47C7-B332-494C2723643C}" type="presOf" srcId="{6E16B4ED-DC20-4743-B503-AC1F38BE3EAF}" destId="{B4561B85-337A-4550-81A8-BDE398C86082}" srcOrd="0" destOrd="0" presId="urn:microsoft.com/office/officeart/2008/layout/LinedList"/>
    <dgm:cxn modelId="{43F96FB4-5EF6-4220-9D99-9B4462766D0E}" srcId="{80ACC6B3-A1E9-466C-93D6-A81401334EA4}" destId="{F87326C3-11E5-44BC-8843-EFA7EDFC8EA5}" srcOrd="1" destOrd="0" parTransId="{2E59DFBC-AC79-49F9-AF13-97CF024DC22F}" sibTransId="{0CF6CD50-6683-4CE3-87DE-52707C494DFB}"/>
    <dgm:cxn modelId="{E32CC0BD-B2BD-40D1-A716-BE06952B008F}" type="presOf" srcId="{97D8484A-1222-4FE6-BB21-DDE2B55768E3}" destId="{38EFE779-04E9-4582-965C-3BB08882C1E4}" srcOrd="0" destOrd="0" presId="urn:microsoft.com/office/officeart/2008/layout/LinedList"/>
    <dgm:cxn modelId="{A47CCAC0-7C38-4FF8-9B4D-689398F4D0C0}" type="presOf" srcId="{0134E710-AEA4-4AB4-AF6B-ED35A79F2749}" destId="{E344F4CE-CDD6-4AEC-95E5-A060A2625A5B}" srcOrd="0" destOrd="0" presId="urn:microsoft.com/office/officeart/2008/layout/LinedList"/>
    <dgm:cxn modelId="{81B35E1E-5F96-4F08-9B5F-9EEEE50C0858}" type="presParOf" srcId="{38EFE779-04E9-4582-965C-3BB08882C1E4}" destId="{B898DBF6-A4CC-4699-945C-12F9B7F221BC}" srcOrd="0" destOrd="0" presId="urn:microsoft.com/office/officeart/2008/layout/LinedList"/>
    <dgm:cxn modelId="{DE9741C0-45BE-40F4-9AF6-BCD1BE2F84BE}" type="presParOf" srcId="{38EFE779-04E9-4582-965C-3BB08882C1E4}" destId="{F2A2CACA-EE8A-4E56-B513-FF54545C3F13}" srcOrd="1" destOrd="0" presId="urn:microsoft.com/office/officeart/2008/layout/LinedList"/>
    <dgm:cxn modelId="{93D7E475-7585-41DF-BA67-B979890B8DD9}" type="presParOf" srcId="{F2A2CACA-EE8A-4E56-B513-FF54545C3F13}" destId="{3EC09C2F-3215-44A8-B1B3-FFF3357A7A51}" srcOrd="0" destOrd="0" presId="urn:microsoft.com/office/officeart/2008/layout/LinedList"/>
    <dgm:cxn modelId="{768E268F-4E9B-4A01-A4C6-1EC85181F83D}" type="presParOf" srcId="{F2A2CACA-EE8A-4E56-B513-FF54545C3F13}" destId="{5BBD0992-2096-4261-AFA0-80BC4B026607}" srcOrd="1" destOrd="0" presId="urn:microsoft.com/office/officeart/2008/layout/LinedList"/>
    <dgm:cxn modelId="{D1B5C7FF-8836-4C54-8B89-D9A39EBEECFD}" type="presParOf" srcId="{5BBD0992-2096-4261-AFA0-80BC4B026607}" destId="{648BEF4A-4455-427A-8772-92074FD8AADD}" srcOrd="0" destOrd="0" presId="urn:microsoft.com/office/officeart/2008/layout/LinedList"/>
    <dgm:cxn modelId="{DDF01704-2BB4-4C93-A531-C4C57A143867}" type="presParOf" srcId="{5BBD0992-2096-4261-AFA0-80BC4B026607}" destId="{DB961075-E8D8-434B-8D78-E88D47A62163}" srcOrd="1" destOrd="0" presId="urn:microsoft.com/office/officeart/2008/layout/LinedList"/>
    <dgm:cxn modelId="{69F4CCC1-D41F-479C-8E75-CCBE552C1F6C}" type="presParOf" srcId="{DB961075-E8D8-434B-8D78-E88D47A62163}" destId="{11C25FE3-B770-419B-9928-DE30F799D7F0}" srcOrd="0" destOrd="0" presId="urn:microsoft.com/office/officeart/2008/layout/LinedList"/>
    <dgm:cxn modelId="{5AC50B9B-A786-400D-8A49-ADDB43334EAE}" type="presParOf" srcId="{DB961075-E8D8-434B-8D78-E88D47A62163}" destId="{64503262-0C81-4206-8B8D-21068665EDEC}" srcOrd="1" destOrd="0" presId="urn:microsoft.com/office/officeart/2008/layout/LinedList"/>
    <dgm:cxn modelId="{93371CCE-021E-4CE1-9211-DD9F523E1A08}" type="presParOf" srcId="{DB961075-E8D8-434B-8D78-E88D47A62163}" destId="{2A5A9AE3-94CC-4515-95DA-51273158D52D}" srcOrd="2" destOrd="0" presId="urn:microsoft.com/office/officeart/2008/layout/LinedList"/>
    <dgm:cxn modelId="{92A89676-8E09-4D11-B6AC-036608A36761}" type="presParOf" srcId="{5BBD0992-2096-4261-AFA0-80BC4B026607}" destId="{53F44413-6B6D-40B1-9DAB-4EFF4203E25A}" srcOrd="2" destOrd="0" presId="urn:microsoft.com/office/officeart/2008/layout/LinedList"/>
    <dgm:cxn modelId="{324A142B-0DE4-47B0-AC55-AD69A4BDBC49}" type="presParOf" srcId="{5BBD0992-2096-4261-AFA0-80BC4B026607}" destId="{4E3D5C9E-E9B4-4781-823B-C28DA729EB21}" srcOrd="3" destOrd="0" presId="urn:microsoft.com/office/officeart/2008/layout/LinedList"/>
    <dgm:cxn modelId="{FE89FDC6-AE7E-4A21-B4D0-217D41A5070F}" type="presParOf" srcId="{5BBD0992-2096-4261-AFA0-80BC4B026607}" destId="{9AE52CD0-FFC9-42B5-BFCB-3949E2647FCF}" srcOrd="4" destOrd="0" presId="urn:microsoft.com/office/officeart/2008/layout/LinedList"/>
    <dgm:cxn modelId="{909AEC1D-9AD4-4278-9C01-C2D6E87814CC}" type="presParOf" srcId="{9AE52CD0-FFC9-42B5-BFCB-3949E2647FCF}" destId="{70200A77-0D0C-4E16-95C2-83A8F431AEA9}" srcOrd="0" destOrd="0" presId="urn:microsoft.com/office/officeart/2008/layout/LinedList"/>
    <dgm:cxn modelId="{E8FAD7E5-6DE9-4BCC-8B3F-DD76721459B8}" type="presParOf" srcId="{9AE52CD0-FFC9-42B5-BFCB-3949E2647FCF}" destId="{91513CE8-F359-4E3D-89FB-968FBE7536CC}" srcOrd="1" destOrd="0" presId="urn:microsoft.com/office/officeart/2008/layout/LinedList"/>
    <dgm:cxn modelId="{A7A322B8-5C84-4976-A35C-484B38177793}" type="presParOf" srcId="{9AE52CD0-FFC9-42B5-BFCB-3949E2647FCF}" destId="{C135EA7D-D67B-497D-B6F4-251F472064D4}" srcOrd="2" destOrd="0" presId="urn:microsoft.com/office/officeart/2008/layout/LinedList"/>
    <dgm:cxn modelId="{C069DFEC-701D-4BD9-BFC4-68ACD3C8CE74}" type="presParOf" srcId="{5BBD0992-2096-4261-AFA0-80BC4B026607}" destId="{F397C86E-E80A-4DA7-8432-EF2E3F6EF577}" srcOrd="5" destOrd="0" presId="urn:microsoft.com/office/officeart/2008/layout/LinedList"/>
    <dgm:cxn modelId="{980CC94D-4DAF-4971-A0F6-2DB423638D22}" type="presParOf" srcId="{5BBD0992-2096-4261-AFA0-80BC4B026607}" destId="{C8A731B7-C845-4015-82E8-624393AFE694}" srcOrd="6" destOrd="0" presId="urn:microsoft.com/office/officeart/2008/layout/LinedList"/>
    <dgm:cxn modelId="{426222A2-6D65-4DF8-B0EB-B524B0BCA523}" type="presParOf" srcId="{5BBD0992-2096-4261-AFA0-80BC4B026607}" destId="{B8EA34EF-7ACA-434C-9801-24F6462FFCE4}" srcOrd="7" destOrd="0" presId="urn:microsoft.com/office/officeart/2008/layout/LinedList"/>
    <dgm:cxn modelId="{C6728D96-D9D2-48BC-8261-C055716431FA}" type="presParOf" srcId="{B8EA34EF-7ACA-434C-9801-24F6462FFCE4}" destId="{AB31029D-C459-41C8-86B4-31BFEB56E8DB}" srcOrd="0" destOrd="0" presId="urn:microsoft.com/office/officeart/2008/layout/LinedList"/>
    <dgm:cxn modelId="{B784B3BD-D239-48E1-9A4D-6655A45E4BA5}" type="presParOf" srcId="{B8EA34EF-7ACA-434C-9801-24F6462FFCE4}" destId="{B4561B85-337A-4550-81A8-BDE398C86082}" srcOrd="1" destOrd="0" presId="urn:microsoft.com/office/officeart/2008/layout/LinedList"/>
    <dgm:cxn modelId="{479414B8-2A19-44D4-9C88-E5B8CD08E686}" type="presParOf" srcId="{B8EA34EF-7ACA-434C-9801-24F6462FFCE4}" destId="{AB072C4F-BE92-455C-A868-8583407E5658}" srcOrd="2" destOrd="0" presId="urn:microsoft.com/office/officeart/2008/layout/LinedList"/>
    <dgm:cxn modelId="{4A024265-BC08-4FB6-99FE-B80B1E8E2F49}" type="presParOf" srcId="{5BBD0992-2096-4261-AFA0-80BC4B026607}" destId="{164C1A7C-7927-4165-8650-D30E90E6C3A3}" srcOrd="8" destOrd="0" presId="urn:microsoft.com/office/officeart/2008/layout/LinedList"/>
    <dgm:cxn modelId="{99D0D08F-999B-4656-9302-55946853F02C}" type="presParOf" srcId="{5BBD0992-2096-4261-AFA0-80BC4B026607}" destId="{53F3EB03-26C6-44AC-A487-89E328D54BB1}" srcOrd="9" destOrd="0" presId="urn:microsoft.com/office/officeart/2008/layout/LinedList"/>
    <dgm:cxn modelId="{C20DF5CF-FE91-41BE-B3D5-F18EBC49E5F6}" type="presParOf" srcId="{5BBD0992-2096-4261-AFA0-80BC4B026607}" destId="{EFB910E2-DB1E-4388-B4AF-748B7E974967}" srcOrd="10" destOrd="0" presId="urn:microsoft.com/office/officeart/2008/layout/LinedList"/>
    <dgm:cxn modelId="{160698FF-7608-46FB-8248-006243F46883}" type="presParOf" srcId="{EFB910E2-DB1E-4388-B4AF-748B7E974967}" destId="{DB66569A-2F9C-4CC4-AF86-E104581781CC}" srcOrd="0" destOrd="0" presId="urn:microsoft.com/office/officeart/2008/layout/LinedList"/>
    <dgm:cxn modelId="{CF4C69F2-C0BE-498A-8EA0-00E95AFC3059}" type="presParOf" srcId="{EFB910E2-DB1E-4388-B4AF-748B7E974967}" destId="{F26C079A-B4D0-4E08-859E-6B8F83682746}" srcOrd="1" destOrd="0" presId="urn:microsoft.com/office/officeart/2008/layout/LinedList"/>
    <dgm:cxn modelId="{CC3F6EBD-6C8C-4767-849F-7D850BDA1481}" type="presParOf" srcId="{EFB910E2-DB1E-4388-B4AF-748B7E974967}" destId="{0EAE7050-343E-4449-8AB7-132FC72E83B0}" srcOrd="2" destOrd="0" presId="urn:microsoft.com/office/officeart/2008/layout/LinedList"/>
    <dgm:cxn modelId="{1AFE5859-F9D5-45CB-8374-26BB46F45D3D}" type="presParOf" srcId="{5BBD0992-2096-4261-AFA0-80BC4B026607}" destId="{8019580C-9E97-4996-A6D9-0912EA0E8BFF}" srcOrd="11" destOrd="0" presId="urn:microsoft.com/office/officeart/2008/layout/LinedList"/>
    <dgm:cxn modelId="{AD5ED82B-60FF-4F39-B3EC-4C7D833EFAF8}" type="presParOf" srcId="{5BBD0992-2096-4261-AFA0-80BC4B026607}" destId="{DBE78C40-7F80-4AD3-979E-F5B4B0D2DE94}" srcOrd="12" destOrd="0" presId="urn:microsoft.com/office/officeart/2008/layout/LinedList"/>
    <dgm:cxn modelId="{85EEC9D6-A389-42E9-AC85-32D3A2699A98}" type="presParOf" srcId="{5BBD0992-2096-4261-AFA0-80BC4B026607}" destId="{063546A5-56A8-4B31-A81B-0270840814E2}" srcOrd="13" destOrd="0" presId="urn:microsoft.com/office/officeart/2008/layout/LinedList"/>
    <dgm:cxn modelId="{A07FF61A-26C9-4E4D-AFEE-E57B830B6B04}" type="presParOf" srcId="{063546A5-56A8-4B31-A81B-0270840814E2}" destId="{70478F8F-694A-4D27-9166-C2F1857F9948}" srcOrd="0" destOrd="0" presId="urn:microsoft.com/office/officeart/2008/layout/LinedList"/>
    <dgm:cxn modelId="{1A8165FB-6D13-4E53-9876-7C13CE50CE75}" type="presParOf" srcId="{063546A5-56A8-4B31-A81B-0270840814E2}" destId="{49DD228A-6391-43A9-8528-6D15A4170772}" srcOrd="1" destOrd="0" presId="urn:microsoft.com/office/officeart/2008/layout/LinedList"/>
    <dgm:cxn modelId="{2CB92CA5-8D19-4E36-81AF-40BA432C3E05}" type="presParOf" srcId="{063546A5-56A8-4B31-A81B-0270840814E2}" destId="{141AB6DE-BEAD-4D63-8BCC-F9CD81909356}" srcOrd="2" destOrd="0" presId="urn:microsoft.com/office/officeart/2008/layout/LinedList"/>
    <dgm:cxn modelId="{65E35038-956C-47CE-A4E2-F9BF1754389D}" type="presParOf" srcId="{5BBD0992-2096-4261-AFA0-80BC4B026607}" destId="{D79CF724-27A5-4F95-83DC-734964C9E494}" srcOrd="14" destOrd="0" presId="urn:microsoft.com/office/officeart/2008/layout/LinedList"/>
    <dgm:cxn modelId="{865238D0-FB5B-4222-8DB4-B8F9A8BD1C35}" type="presParOf" srcId="{5BBD0992-2096-4261-AFA0-80BC4B026607}" destId="{D85490BC-02D9-4D39-8C1F-DC37AAF4EBEA}" srcOrd="15" destOrd="0" presId="urn:microsoft.com/office/officeart/2008/layout/LinedList"/>
    <dgm:cxn modelId="{564BF910-1AAF-4110-A3CE-3977B0045CDC}" type="presParOf" srcId="{5BBD0992-2096-4261-AFA0-80BC4B026607}" destId="{791CA9ED-0E03-44FC-BB7C-4CA4377BF095}" srcOrd="16" destOrd="0" presId="urn:microsoft.com/office/officeart/2008/layout/LinedList"/>
    <dgm:cxn modelId="{BDA35014-1973-4CDD-A53E-5086CF52EB4C}" type="presParOf" srcId="{791CA9ED-0E03-44FC-BB7C-4CA4377BF095}" destId="{CD157316-3150-4DC7-B20A-A874F209C3F6}" srcOrd="0" destOrd="0" presId="urn:microsoft.com/office/officeart/2008/layout/LinedList"/>
    <dgm:cxn modelId="{F93F6C61-6781-424C-904F-6213B3FAC202}" type="presParOf" srcId="{791CA9ED-0E03-44FC-BB7C-4CA4377BF095}" destId="{E344F4CE-CDD6-4AEC-95E5-A060A2625A5B}" srcOrd="1" destOrd="0" presId="urn:microsoft.com/office/officeart/2008/layout/LinedList"/>
    <dgm:cxn modelId="{FCB11054-6B7D-4FB0-A0AF-2424ABBF02AA}" type="presParOf" srcId="{791CA9ED-0E03-44FC-BB7C-4CA4377BF095}" destId="{53917CD0-FA53-49BD-A90D-D26C16EC8A77}" srcOrd="2" destOrd="0" presId="urn:microsoft.com/office/officeart/2008/layout/LinedList"/>
    <dgm:cxn modelId="{98B623DD-F75A-4E24-8BFB-C07BEEE2D633}" type="presParOf" srcId="{5BBD0992-2096-4261-AFA0-80BC4B026607}" destId="{84815FCA-499D-4856-B653-596BD94DFE21}" srcOrd="17" destOrd="0" presId="urn:microsoft.com/office/officeart/2008/layout/LinedList"/>
    <dgm:cxn modelId="{DA845CC8-3597-4EF6-B3BC-6257B1A62C98}" type="presParOf" srcId="{5BBD0992-2096-4261-AFA0-80BC4B026607}" destId="{282A5B11-96D5-4A7C-AAAE-F233937B7A6D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7D8484A-1222-4FE6-BB21-DDE2B55768E3}" type="doc">
      <dgm:prSet loTypeId="urn:microsoft.com/office/officeart/2008/layout/Lin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pl-PL"/>
        </a:p>
      </dgm:t>
    </dgm:pt>
    <dgm:pt modelId="{80ACC6B3-A1E9-466C-93D6-A81401334EA4}">
      <dgm:prSet/>
      <dgm:spPr/>
      <dgm:t>
        <a:bodyPr/>
        <a:lstStyle/>
        <a:p>
          <a:r>
            <a:rPr lang="pl-PL" b="1" dirty="0"/>
            <a:t>DZIAŁANIA OPERACYJNE   (POZIOM II, III)</a:t>
          </a:r>
          <a:endParaRPr lang="pl-PL" dirty="0"/>
        </a:p>
      </dgm:t>
    </dgm:pt>
    <dgm:pt modelId="{12E27C3F-3523-4A32-B880-39B7258110BB}" type="sibTrans" cxnId="{34775C84-2747-454D-877B-742C34FBD1B4}">
      <dgm:prSet/>
      <dgm:spPr/>
      <dgm:t>
        <a:bodyPr/>
        <a:lstStyle/>
        <a:p>
          <a:endParaRPr lang="pl-PL"/>
        </a:p>
      </dgm:t>
    </dgm:pt>
    <dgm:pt modelId="{36580A7F-B93F-45A7-A281-70ED928B19F9}" type="parTrans" cxnId="{34775C84-2747-454D-877B-742C34FBD1B4}">
      <dgm:prSet/>
      <dgm:spPr/>
      <dgm:t>
        <a:bodyPr/>
        <a:lstStyle/>
        <a:p>
          <a:endParaRPr lang="pl-PL"/>
        </a:p>
      </dgm:t>
    </dgm:pt>
    <dgm:pt modelId="{72C53F88-3334-461E-B201-6FF579A8A5F5}">
      <dgm:prSet/>
      <dgm:spPr/>
      <dgm:t>
        <a:bodyPr/>
        <a:lstStyle/>
        <a:p>
          <a:r>
            <a:rPr lang="pl-PL"/>
            <a:t>Ograniczenie długotrwałego przebywania na otwartej przestrzeni</a:t>
          </a:r>
          <a:endParaRPr lang="pl-PL" dirty="0"/>
        </a:p>
      </dgm:t>
    </dgm:pt>
    <dgm:pt modelId="{64CE9931-008F-42FB-8755-88F9BFAB1C56}" type="parTrans" cxnId="{F1E69046-3976-4B10-9DAD-BE02875AFD1E}">
      <dgm:prSet/>
      <dgm:spPr/>
      <dgm:t>
        <a:bodyPr/>
        <a:lstStyle/>
        <a:p>
          <a:endParaRPr lang="pl-PL"/>
        </a:p>
      </dgm:t>
    </dgm:pt>
    <dgm:pt modelId="{19276994-82D8-4DE7-9F74-959801427B45}" type="sibTrans" cxnId="{F1E69046-3976-4B10-9DAD-BE02875AFD1E}">
      <dgm:prSet/>
      <dgm:spPr/>
      <dgm:t>
        <a:bodyPr/>
        <a:lstStyle/>
        <a:p>
          <a:endParaRPr lang="pl-PL"/>
        </a:p>
      </dgm:t>
    </dgm:pt>
    <dgm:pt modelId="{49EF4B3D-0502-4CBD-BEC0-2011AAFF835C}">
      <dgm:prSet/>
      <dgm:spPr/>
      <dgm:t>
        <a:bodyPr/>
        <a:lstStyle/>
        <a:p>
          <a:r>
            <a:rPr lang="pl-PL" dirty="0"/>
            <a:t>Ograniczenie aktywności fizycznej na zewnątrz</a:t>
          </a:r>
        </a:p>
      </dgm:t>
    </dgm:pt>
    <dgm:pt modelId="{D436E105-15AE-4E2A-ADDB-4B719F5EE5E3}" type="parTrans" cxnId="{DB18D4F7-E810-46D1-9385-A8CC70A21DDD}">
      <dgm:prSet/>
      <dgm:spPr/>
      <dgm:t>
        <a:bodyPr/>
        <a:lstStyle/>
        <a:p>
          <a:endParaRPr lang="pl-PL"/>
        </a:p>
      </dgm:t>
    </dgm:pt>
    <dgm:pt modelId="{D05009FD-7189-42BD-AC36-CF811FD09C70}" type="sibTrans" cxnId="{DB18D4F7-E810-46D1-9385-A8CC70A21DDD}">
      <dgm:prSet/>
      <dgm:spPr/>
      <dgm:t>
        <a:bodyPr/>
        <a:lstStyle/>
        <a:p>
          <a:endParaRPr lang="pl-PL"/>
        </a:p>
      </dgm:t>
    </dgm:pt>
    <dgm:pt modelId="{EF090E4C-6344-4973-8A92-283DF568B554}">
      <dgm:prSet/>
      <dgm:spPr/>
      <dgm:t>
        <a:bodyPr/>
        <a:lstStyle/>
        <a:p>
          <a:r>
            <a:rPr lang="pl-PL" dirty="0"/>
            <a:t>Stosowanie się do zaleceń lekarskich (w przypadku ataków astmy, duszności)</a:t>
          </a:r>
        </a:p>
      </dgm:t>
    </dgm:pt>
    <dgm:pt modelId="{77A96B33-351C-4D01-BDDB-8026E7C4101C}" type="parTrans" cxnId="{0B6E0654-6A9E-4EAB-B5DA-7738750E627E}">
      <dgm:prSet/>
      <dgm:spPr/>
      <dgm:t>
        <a:bodyPr/>
        <a:lstStyle/>
        <a:p>
          <a:endParaRPr lang="pl-PL"/>
        </a:p>
      </dgm:t>
    </dgm:pt>
    <dgm:pt modelId="{DE8E45D6-F807-4864-B711-42663F4ADC35}" type="sibTrans" cxnId="{0B6E0654-6A9E-4EAB-B5DA-7738750E627E}">
      <dgm:prSet/>
      <dgm:spPr/>
      <dgm:t>
        <a:bodyPr/>
        <a:lstStyle/>
        <a:p>
          <a:endParaRPr lang="pl-PL"/>
        </a:p>
      </dgm:t>
    </dgm:pt>
    <dgm:pt modelId="{31530CC7-C989-4A1E-A045-C03324DF7277}">
      <dgm:prSet/>
      <dgm:spPr/>
      <dgm:t>
        <a:bodyPr/>
        <a:lstStyle/>
        <a:p>
          <a:r>
            <a:rPr lang="pl-PL" dirty="0"/>
            <a:t>Unikanie przewietrzania pomieszczeń w trakcie trwania ostrzeżenia</a:t>
          </a:r>
        </a:p>
      </dgm:t>
    </dgm:pt>
    <dgm:pt modelId="{49D547CB-AD8A-4491-BBAA-06EB8FD6FD76}" type="parTrans" cxnId="{F7C6D26B-E45E-4195-8AFC-75D3EF5CBB41}">
      <dgm:prSet/>
      <dgm:spPr/>
      <dgm:t>
        <a:bodyPr/>
        <a:lstStyle/>
        <a:p>
          <a:endParaRPr lang="pl-PL"/>
        </a:p>
      </dgm:t>
    </dgm:pt>
    <dgm:pt modelId="{48DBD92C-CBD4-4C3F-BC8D-8B2B010DEB60}" type="sibTrans" cxnId="{F7C6D26B-E45E-4195-8AFC-75D3EF5CBB41}">
      <dgm:prSet/>
      <dgm:spPr/>
      <dgm:t>
        <a:bodyPr/>
        <a:lstStyle/>
        <a:p>
          <a:endParaRPr lang="pl-PL"/>
        </a:p>
      </dgm:t>
    </dgm:pt>
    <dgm:pt modelId="{993996FC-0948-4216-97C6-69C9FA5FC07B}" type="pres">
      <dgm:prSet presAssocID="{97D8484A-1222-4FE6-BB21-DDE2B55768E3}" presName="vert0" presStyleCnt="0">
        <dgm:presLayoutVars>
          <dgm:dir/>
          <dgm:animOne val="branch"/>
          <dgm:animLvl val="lvl"/>
        </dgm:presLayoutVars>
      </dgm:prSet>
      <dgm:spPr/>
    </dgm:pt>
    <dgm:pt modelId="{2F6802F5-E49A-4980-8009-9C3CEA865E25}" type="pres">
      <dgm:prSet presAssocID="{80ACC6B3-A1E9-466C-93D6-A81401334EA4}" presName="thickLine" presStyleLbl="alignNode1" presStyleIdx="0" presStyleCnt="1"/>
      <dgm:spPr/>
    </dgm:pt>
    <dgm:pt modelId="{1B74C9EA-F6C9-439D-95D4-DC3FFE63EFA8}" type="pres">
      <dgm:prSet presAssocID="{80ACC6B3-A1E9-466C-93D6-A81401334EA4}" presName="horz1" presStyleCnt="0"/>
      <dgm:spPr/>
    </dgm:pt>
    <dgm:pt modelId="{B04D59FE-F319-4532-ACB8-944D1413E62C}" type="pres">
      <dgm:prSet presAssocID="{80ACC6B3-A1E9-466C-93D6-A81401334EA4}" presName="tx1" presStyleLbl="revTx" presStyleIdx="0" presStyleCnt="5"/>
      <dgm:spPr/>
    </dgm:pt>
    <dgm:pt modelId="{3B6F54DA-A3DF-46E3-B2BF-E28699E66F35}" type="pres">
      <dgm:prSet presAssocID="{80ACC6B3-A1E9-466C-93D6-A81401334EA4}" presName="vert1" presStyleCnt="0"/>
      <dgm:spPr/>
    </dgm:pt>
    <dgm:pt modelId="{CF201E41-2867-4A21-8565-D89A78125D80}" type="pres">
      <dgm:prSet presAssocID="{72C53F88-3334-461E-B201-6FF579A8A5F5}" presName="vertSpace2a" presStyleCnt="0"/>
      <dgm:spPr/>
    </dgm:pt>
    <dgm:pt modelId="{D7A066CF-BDFB-458C-9676-C296DC2D2765}" type="pres">
      <dgm:prSet presAssocID="{72C53F88-3334-461E-B201-6FF579A8A5F5}" presName="horz2" presStyleCnt="0"/>
      <dgm:spPr/>
    </dgm:pt>
    <dgm:pt modelId="{165D2344-BFBE-4C50-8249-DB699556B02A}" type="pres">
      <dgm:prSet presAssocID="{72C53F88-3334-461E-B201-6FF579A8A5F5}" presName="horzSpace2" presStyleCnt="0"/>
      <dgm:spPr/>
    </dgm:pt>
    <dgm:pt modelId="{7E16D6B5-D77C-4F8E-B65B-4B824124F64B}" type="pres">
      <dgm:prSet presAssocID="{72C53F88-3334-461E-B201-6FF579A8A5F5}" presName="tx2" presStyleLbl="revTx" presStyleIdx="1" presStyleCnt="5"/>
      <dgm:spPr/>
    </dgm:pt>
    <dgm:pt modelId="{2507927A-FB3A-4C89-BD7C-E14F691E9C01}" type="pres">
      <dgm:prSet presAssocID="{72C53F88-3334-461E-B201-6FF579A8A5F5}" presName="vert2" presStyleCnt="0"/>
      <dgm:spPr/>
    </dgm:pt>
    <dgm:pt modelId="{99D0C636-E33C-489D-A528-4F69455D9CB1}" type="pres">
      <dgm:prSet presAssocID="{72C53F88-3334-461E-B201-6FF579A8A5F5}" presName="thinLine2b" presStyleLbl="callout" presStyleIdx="0" presStyleCnt="4"/>
      <dgm:spPr/>
    </dgm:pt>
    <dgm:pt modelId="{B6EA0D5C-8A5C-4253-9475-EE6C3332926A}" type="pres">
      <dgm:prSet presAssocID="{72C53F88-3334-461E-B201-6FF579A8A5F5}" presName="vertSpace2b" presStyleCnt="0"/>
      <dgm:spPr/>
    </dgm:pt>
    <dgm:pt modelId="{F2223047-3444-4D0E-9D6C-93E0617DDA47}" type="pres">
      <dgm:prSet presAssocID="{49EF4B3D-0502-4CBD-BEC0-2011AAFF835C}" presName="horz2" presStyleCnt="0"/>
      <dgm:spPr/>
    </dgm:pt>
    <dgm:pt modelId="{A1876EDA-ADD2-42A8-BA20-E4E8541E90F3}" type="pres">
      <dgm:prSet presAssocID="{49EF4B3D-0502-4CBD-BEC0-2011AAFF835C}" presName="horzSpace2" presStyleCnt="0"/>
      <dgm:spPr/>
    </dgm:pt>
    <dgm:pt modelId="{7BEC25F1-CE55-4A53-BF72-3EE81CFD7B4B}" type="pres">
      <dgm:prSet presAssocID="{49EF4B3D-0502-4CBD-BEC0-2011AAFF835C}" presName="tx2" presStyleLbl="revTx" presStyleIdx="2" presStyleCnt="5"/>
      <dgm:spPr/>
    </dgm:pt>
    <dgm:pt modelId="{4D1DE42A-73F2-411C-9AFD-7F47D635B882}" type="pres">
      <dgm:prSet presAssocID="{49EF4B3D-0502-4CBD-BEC0-2011AAFF835C}" presName="vert2" presStyleCnt="0"/>
      <dgm:spPr/>
    </dgm:pt>
    <dgm:pt modelId="{1E3CD146-79E5-4ADD-B9AC-31884A729E61}" type="pres">
      <dgm:prSet presAssocID="{49EF4B3D-0502-4CBD-BEC0-2011AAFF835C}" presName="thinLine2b" presStyleLbl="callout" presStyleIdx="1" presStyleCnt="4"/>
      <dgm:spPr/>
    </dgm:pt>
    <dgm:pt modelId="{4668A54E-8F6F-45DB-82B3-F60D5A1B4A2B}" type="pres">
      <dgm:prSet presAssocID="{49EF4B3D-0502-4CBD-BEC0-2011AAFF835C}" presName="vertSpace2b" presStyleCnt="0"/>
      <dgm:spPr/>
    </dgm:pt>
    <dgm:pt modelId="{9D429B5B-6BA2-42EE-AB8D-4737A9826624}" type="pres">
      <dgm:prSet presAssocID="{EF090E4C-6344-4973-8A92-283DF568B554}" presName="horz2" presStyleCnt="0"/>
      <dgm:spPr/>
    </dgm:pt>
    <dgm:pt modelId="{8019F90F-18FA-4A21-847C-C448098F7AA3}" type="pres">
      <dgm:prSet presAssocID="{EF090E4C-6344-4973-8A92-283DF568B554}" presName="horzSpace2" presStyleCnt="0"/>
      <dgm:spPr/>
    </dgm:pt>
    <dgm:pt modelId="{035BA7CB-B104-414C-BABF-BC6B93123AAC}" type="pres">
      <dgm:prSet presAssocID="{EF090E4C-6344-4973-8A92-283DF568B554}" presName="tx2" presStyleLbl="revTx" presStyleIdx="3" presStyleCnt="5"/>
      <dgm:spPr/>
    </dgm:pt>
    <dgm:pt modelId="{1B848E0A-9237-4C57-A73C-7E801CF48416}" type="pres">
      <dgm:prSet presAssocID="{EF090E4C-6344-4973-8A92-283DF568B554}" presName="vert2" presStyleCnt="0"/>
      <dgm:spPr/>
    </dgm:pt>
    <dgm:pt modelId="{38E6A3F6-7C22-4B5E-B01C-49096E18FF1A}" type="pres">
      <dgm:prSet presAssocID="{EF090E4C-6344-4973-8A92-283DF568B554}" presName="thinLine2b" presStyleLbl="callout" presStyleIdx="2" presStyleCnt="4"/>
      <dgm:spPr/>
    </dgm:pt>
    <dgm:pt modelId="{793ED7ED-F0CA-4D0E-9ADC-3B340070504E}" type="pres">
      <dgm:prSet presAssocID="{EF090E4C-6344-4973-8A92-283DF568B554}" presName="vertSpace2b" presStyleCnt="0"/>
      <dgm:spPr/>
    </dgm:pt>
    <dgm:pt modelId="{78523A5D-528A-466E-9857-8A9F65466376}" type="pres">
      <dgm:prSet presAssocID="{31530CC7-C989-4A1E-A045-C03324DF7277}" presName="horz2" presStyleCnt="0"/>
      <dgm:spPr/>
    </dgm:pt>
    <dgm:pt modelId="{58E3F3E2-264C-4E53-9D35-C97196429091}" type="pres">
      <dgm:prSet presAssocID="{31530CC7-C989-4A1E-A045-C03324DF7277}" presName="horzSpace2" presStyleCnt="0"/>
      <dgm:spPr/>
    </dgm:pt>
    <dgm:pt modelId="{B82868A0-A326-4C74-BC44-EE863084B6AA}" type="pres">
      <dgm:prSet presAssocID="{31530CC7-C989-4A1E-A045-C03324DF7277}" presName="tx2" presStyleLbl="revTx" presStyleIdx="4" presStyleCnt="5"/>
      <dgm:spPr/>
    </dgm:pt>
    <dgm:pt modelId="{04D41838-9DE2-4B6D-BA31-3B0E1B5A87E2}" type="pres">
      <dgm:prSet presAssocID="{31530CC7-C989-4A1E-A045-C03324DF7277}" presName="vert2" presStyleCnt="0"/>
      <dgm:spPr/>
    </dgm:pt>
    <dgm:pt modelId="{1EB52E5D-0AAC-469A-88A3-19342F4E4EA4}" type="pres">
      <dgm:prSet presAssocID="{31530CC7-C989-4A1E-A045-C03324DF7277}" presName="thinLine2b" presStyleLbl="callout" presStyleIdx="3" presStyleCnt="4"/>
      <dgm:spPr/>
    </dgm:pt>
    <dgm:pt modelId="{386F3ACF-9BA5-428D-88B3-D558CC283BD6}" type="pres">
      <dgm:prSet presAssocID="{31530CC7-C989-4A1E-A045-C03324DF7277}" presName="vertSpace2b" presStyleCnt="0"/>
      <dgm:spPr/>
    </dgm:pt>
  </dgm:ptLst>
  <dgm:cxnLst>
    <dgm:cxn modelId="{D4174A2D-1BA4-4C8E-8113-440CB9519849}" type="presOf" srcId="{80ACC6B3-A1E9-466C-93D6-A81401334EA4}" destId="{B04D59FE-F319-4532-ACB8-944D1413E62C}" srcOrd="0" destOrd="0" presId="urn:microsoft.com/office/officeart/2008/layout/LinedList"/>
    <dgm:cxn modelId="{F1E69046-3976-4B10-9DAD-BE02875AFD1E}" srcId="{80ACC6B3-A1E9-466C-93D6-A81401334EA4}" destId="{72C53F88-3334-461E-B201-6FF579A8A5F5}" srcOrd="0" destOrd="0" parTransId="{64CE9931-008F-42FB-8755-88F9BFAB1C56}" sibTransId="{19276994-82D8-4DE7-9F74-959801427B45}"/>
    <dgm:cxn modelId="{F7C6D26B-E45E-4195-8AFC-75D3EF5CBB41}" srcId="{80ACC6B3-A1E9-466C-93D6-A81401334EA4}" destId="{31530CC7-C989-4A1E-A045-C03324DF7277}" srcOrd="3" destOrd="0" parTransId="{49D547CB-AD8A-4491-BBAA-06EB8FD6FD76}" sibTransId="{48DBD92C-CBD4-4C3F-BC8D-8B2B010DEB60}"/>
    <dgm:cxn modelId="{87EB3053-EFE0-42A3-AE9D-DF6F85497A0A}" type="presOf" srcId="{72C53F88-3334-461E-B201-6FF579A8A5F5}" destId="{7E16D6B5-D77C-4F8E-B65B-4B824124F64B}" srcOrd="0" destOrd="0" presId="urn:microsoft.com/office/officeart/2008/layout/LinedList"/>
    <dgm:cxn modelId="{0B6E0654-6A9E-4EAB-B5DA-7738750E627E}" srcId="{80ACC6B3-A1E9-466C-93D6-A81401334EA4}" destId="{EF090E4C-6344-4973-8A92-283DF568B554}" srcOrd="2" destOrd="0" parTransId="{77A96B33-351C-4D01-BDDB-8026E7C4101C}" sibTransId="{DE8E45D6-F807-4864-B711-42663F4ADC35}"/>
    <dgm:cxn modelId="{34775C84-2747-454D-877B-742C34FBD1B4}" srcId="{97D8484A-1222-4FE6-BB21-DDE2B55768E3}" destId="{80ACC6B3-A1E9-466C-93D6-A81401334EA4}" srcOrd="0" destOrd="0" parTransId="{36580A7F-B93F-45A7-A281-70ED928B19F9}" sibTransId="{12E27C3F-3523-4A32-B880-39B7258110BB}"/>
    <dgm:cxn modelId="{F77D19A2-CF89-4376-8E50-BDDB9D2AF9DA}" type="presOf" srcId="{97D8484A-1222-4FE6-BB21-DDE2B55768E3}" destId="{993996FC-0948-4216-97C6-69C9FA5FC07B}" srcOrd="0" destOrd="0" presId="urn:microsoft.com/office/officeart/2008/layout/LinedList"/>
    <dgm:cxn modelId="{908A3FBE-ED57-4E54-AA29-BEA0AB52CB2E}" type="presOf" srcId="{49EF4B3D-0502-4CBD-BEC0-2011AAFF835C}" destId="{7BEC25F1-CE55-4A53-BF72-3EE81CFD7B4B}" srcOrd="0" destOrd="0" presId="urn:microsoft.com/office/officeart/2008/layout/LinedList"/>
    <dgm:cxn modelId="{41BC97CD-7226-4B52-A786-FA159D17F122}" type="presOf" srcId="{31530CC7-C989-4A1E-A045-C03324DF7277}" destId="{B82868A0-A326-4C74-BC44-EE863084B6AA}" srcOrd="0" destOrd="0" presId="urn:microsoft.com/office/officeart/2008/layout/LinedList"/>
    <dgm:cxn modelId="{DB18D4F7-E810-46D1-9385-A8CC70A21DDD}" srcId="{80ACC6B3-A1E9-466C-93D6-A81401334EA4}" destId="{49EF4B3D-0502-4CBD-BEC0-2011AAFF835C}" srcOrd="1" destOrd="0" parTransId="{D436E105-15AE-4E2A-ADDB-4B719F5EE5E3}" sibTransId="{D05009FD-7189-42BD-AC36-CF811FD09C70}"/>
    <dgm:cxn modelId="{B97547FE-333B-470E-88D7-75563291DA68}" type="presOf" srcId="{EF090E4C-6344-4973-8A92-283DF568B554}" destId="{035BA7CB-B104-414C-BABF-BC6B93123AAC}" srcOrd="0" destOrd="0" presId="urn:microsoft.com/office/officeart/2008/layout/LinedList"/>
    <dgm:cxn modelId="{176AA4BF-D3D5-41C7-85C8-3326C7C0E139}" type="presParOf" srcId="{993996FC-0948-4216-97C6-69C9FA5FC07B}" destId="{2F6802F5-E49A-4980-8009-9C3CEA865E25}" srcOrd="0" destOrd="0" presId="urn:microsoft.com/office/officeart/2008/layout/LinedList"/>
    <dgm:cxn modelId="{0D2C8483-9EB5-456B-95A2-FA788741365B}" type="presParOf" srcId="{993996FC-0948-4216-97C6-69C9FA5FC07B}" destId="{1B74C9EA-F6C9-439D-95D4-DC3FFE63EFA8}" srcOrd="1" destOrd="0" presId="urn:microsoft.com/office/officeart/2008/layout/LinedList"/>
    <dgm:cxn modelId="{114C222C-50C5-40A4-9CC1-A214397C7BA7}" type="presParOf" srcId="{1B74C9EA-F6C9-439D-95D4-DC3FFE63EFA8}" destId="{B04D59FE-F319-4532-ACB8-944D1413E62C}" srcOrd="0" destOrd="0" presId="urn:microsoft.com/office/officeart/2008/layout/LinedList"/>
    <dgm:cxn modelId="{943B06BD-D305-433C-92AC-18E34A9D327F}" type="presParOf" srcId="{1B74C9EA-F6C9-439D-95D4-DC3FFE63EFA8}" destId="{3B6F54DA-A3DF-46E3-B2BF-E28699E66F35}" srcOrd="1" destOrd="0" presId="urn:microsoft.com/office/officeart/2008/layout/LinedList"/>
    <dgm:cxn modelId="{4E4FBE4F-B869-420E-A4F6-EA79DCA733E3}" type="presParOf" srcId="{3B6F54DA-A3DF-46E3-B2BF-E28699E66F35}" destId="{CF201E41-2867-4A21-8565-D89A78125D80}" srcOrd="0" destOrd="0" presId="urn:microsoft.com/office/officeart/2008/layout/LinedList"/>
    <dgm:cxn modelId="{E08CD22D-4647-4C06-9A2A-867BA1F76A54}" type="presParOf" srcId="{3B6F54DA-A3DF-46E3-B2BF-E28699E66F35}" destId="{D7A066CF-BDFB-458C-9676-C296DC2D2765}" srcOrd="1" destOrd="0" presId="urn:microsoft.com/office/officeart/2008/layout/LinedList"/>
    <dgm:cxn modelId="{862079DE-624E-4B5B-B74C-FC522D788A84}" type="presParOf" srcId="{D7A066CF-BDFB-458C-9676-C296DC2D2765}" destId="{165D2344-BFBE-4C50-8249-DB699556B02A}" srcOrd="0" destOrd="0" presId="urn:microsoft.com/office/officeart/2008/layout/LinedList"/>
    <dgm:cxn modelId="{11A636C0-C419-4CB0-859A-E384C70D2396}" type="presParOf" srcId="{D7A066CF-BDFB-458C-9676-C296DC2D2765}" destId="{7E16D6B5-D77C-4F8E-B65B-4B824124F64B}" srcOrd="1" destOrd="0" presId="urn:microsoft.com/office/officeart/2008/layout/LinedList"/>
    <dgm:cxn modelId="{341D470B-1014-497B-9F09-24CCE773365A}" type="presParOf" srcId="{D7A066CF-BDFB-458C-9676-C296DC2D2765}" destId="{2507927A-FB3A-4C89-BD7C-E14F691E9C01}" srcOrd="2" destOrd="0" presId="urn:microsoft.com/office/officeart/2008/layout/LinedList"/>
    <dgm:cxn modelId="{F69B1FF8-52F0-4935-BED3-DE22DBADD40A}" type="presParOf" srcId="{3B6F54DA-A3DF-46E3-B2BF-E28699E66F35}" destId="{99D0C636-E33C-489D-A528-4F69455D9CB1}" srcOrd="2" destOrd="0" presId="urn:microsoft.com/office/officeart/2008/layout/LinedList"/>
    <dgm:cxn modelId="{B504D887-414D-4E42-B0C0-50A27EDFF05A}" type="presParOf" srcId="{3B6F54DA-A3DF-46E3-B2BF-E28699E66F35}" destId="{B6EA0D5C-8A5C-4253-9475-EE6C3332926A}" srcOrd="3" destOrd="0" presId="urn:microsoft.com/office/officeart/2008/layout/LinedList"/>
    <dgm:cxn modelId="{AD69DC77-9594-4767-AF49-945609DAA002}" type="presParOf" srcId="{3B6F54DA-A3DF-46E3-B2BF-E28699E66F35}" destId="{F2223047-3444-4D0E-9D6C-93E0617DDA47}" srcOrd="4" destOrd="0" presId="urn:microsoft.com/office/officeart/2008/layout/LinedList"/>
    <dgm:cxn modelId="{FB08D6E5-9ED2-4C2D-86CD-FF01175F8666}" type="presParOf" srcId="{F2223047-3444-4D0E-9D6C-93E0617DDA47}" destId="{A1876EDA-ADD2-42A8-BA20-E4E8541E90F3}" srcOrd="0" destOrd="0" presId="urn:microsoft.com/office/officeart/2008/layout/LinedList"/>
    <dgm:cxn modelId="{FD27707B-43DB-4C10-954D-E5365673600E}" type="presParOf" srcId="{F2223047-3444-4D0E-9D6C-93E0617DDA47}" destId="{7BEC25F1-CE55-4A53-BF72-3EE81CFD7B4B}" srcOrd="1" destOrd="0" presId="urn:microsoft.com/office/officeart/2008/layout/LinedList"/>
    <dgm:cxn modelId="{6023BD79-592C-42AC-8551-C681D82FB68C}" type="presParOf" srcId="{F2223047-3444-4D0E-9D6C-93E0617DDA47}" destId="{4D1DE42A-73F2-411C-9AFD-7F47D635B882}" srcOrd="2" destOrd="0" presId="urn:microsoft.com/office/officeart/2008/layout/LinedList"/>
    <dgm:cxn modelId="{E30164DE-A4CD-4A4F-AAE7-C12AE753DBAE}" type="presParOf" srcId="{3B6F54DA-A3DF-46E3-B2BF-E28699E66F35}" destId="{1E3CD146-79E5-4ADD-B9AC-31884A729E61}" srcOrd="5" destOrd="0" presId="urn:microsoft.com/office/officeart/2008/layout/LinedList"/>
    <dgm:cxn modelId="{3398EC72-9454-4A26-9D34-3F7EBC88C84B}" type="presParOf" srcId="{3B6F54DA-A3DF-46E3-B2BF-E28699E66F35}" destId="{4668A54E-8F6F-45DB-82B3-F60D5A1B4A2B}" srcOrd="6" destOrd="0" presId="urn:microsoft.com/office/officeart/2008/layout/LinedList"/>
    <dgm:cxn modelId="{23223DDD-2EE6-4554-BC7E-AEFEE4BF92D9}" type="presParOf" srcId="{3B6F54DA-A3DF-46E3-B2BF-E28699E66F35}" destId="{9D429B5B-6BA2-42EE-AB8D-4737A9826624}" srcOrd="7" destOrd="0" presId="urn:microsoft.com/office/officeart/2008/layout/LinedList"/>
    <dgm:cxn modelId="{D20CD4A1-E0AB-4DBF-BEE5-8A08AA3B7E04}" type="presParOf" srcId="{9D429B5B-6BA2-42EE-AB8D-4737A9826624}" destId="{8019F90F-18FA-4A21-847C-C448098F7AA3}" srcOrd="0" destOrd="0" presId="urn:microsoft.com/office/officeart/2008/layout/LinedList"/>
    <dgm:cxn modelId="{F4EFEBE4-9284-4100-81BA-0953B52E3C83}" type="presParOf" srcId="{9D429B5B-6BA2-42EE-AB8D-4737A9826624}" destId="{035BA7CB-B104-414C-BABF-BC6B93123AAC}" srcOrd="1" destOrd="0" presId="urn:microsoft.com/office/officeart/2008/layout/LinedList"/>
    <dgm:cxn modelId="{455574D9-C7C6-4515-83A3-B6F4477B59CB}" type="presParOf" srcId="{9D429B5B-6BA2-42EE-AB8D-4737A9826624}" destId="{1B848E0A-9237-4C57-A73C-7E801CF48416}" srcOrd="2" destOrd="0" presId="urn:microsoft.com/office/officeart/2008/layout/LinedList"/>
    <dgm:cxn modelId="{EBEB5EAC-E6F3-45D5-B386-A570160BAA08}" type="presParOf" srcId="{3B6F54DA-A3DF-46E3-B2BF-E28699E66F35}" destId="{38E6A3F6-7C22-4B5E-B01C-49096E18FF1A}" srcOrd="8" destOrd="0" presId="urn:microsoft.com/office/officeart/2008/layout/LinedList"/>
    <dgm:cxn modelId="{EE8D1336-9F10-49F6-A560-B58F81F90453}" type="presParOf" srcId="{3B6F54DA-A3DF-46E3-B2BF-E28699E66F35}" destId="{793ED7ED-F0CA-4D0E-9ADC-3B340070504E}" srcOrd="9" destOrd="0" presId="urn:microsoft.com/office/officeart/2008/layout/LinedList"/>
    <dgm:cxn modelId="{9B4ADFD6-9572-4614-88B4-CEDD36CCCC92}" type="presParOf" srcId="{3B6F54DA-A3DF-46E3-B2BF-E28699E66F35}" destId="{78523A5D-528A-466E-9857-8A9F65466376}" srcOrd="10" destOrd="0" presId="urn:microsoft.com/office/officeart/2008/layout/LinedList"/>
    <dgm:cxn modelId="{58934289-B107-42A1-8C44-0FF1253F7F3B}" type="presParOf" srcId="{78523A5D-528A-466E-9857-8A9F65466376}" destId="{58E3F3E2-264C-4E53-9D35-C97196429091}" srcOrd="0" destOrd="0" presId="urn:microsoft.com/office/officeart/2008/layout/LinedList"/>
    <dgm:cxn modelId="{D839F2DF-FBBE-4B99-8701-631A2BFCCABF}" type="presParOf" srcId="{78523A5D-528A-466E-9857-8A9F65466376}" destId="{B82868A0-A326-4C74-BC44-EE863084B6AA}" srcOrd="1" destOrd="0" presId="urn:microsoft.com/office/officeart/2008/layout/LinedList"/>
    <dgm:cxn modelId="{E0C8F707-8FEF-4CF1-B933-DAF671123FC7}" type="presParOf" srcId="{78523A5D-528A-466E-9857-8A9F65466376}" destId="{04D41838-9DE2-4B6D-BA31-3B0E1B5A87E2}" srcOrd="2" destOrd="0" presId="urn:microsoft.com/office/officeart/2008/layout/LinedList"/>
    <dgm:cxn modelId="{57B1E8F2-E261-43F3-9486-5DBB094DD8DE}" type="presParOf" srcId="{3B6F54DA-A3DF-46E3-B2BF-E28699E66F35}" destId="{1EB52E5D-0AAC-469A-88A3-19342F4E4EA4}" srcOrd="11" destOrd="0" presId="urn:microsoft.com/office/officeart/2008/layout/LinedList"/>
    <dgm:cxn modelId="{E8CC8977-2834-486A-82F5-6E1C973E0407}" type="presParOf" srcId="{3B6F54DA-A3DF-46E3-B2BF-E28699E66F35}" destId="{386F3ACF-9BA5-428D-88B3-D558CC283BD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7D8484A-1222-4FE6-BB21-DDE2B55768E3}" type="doc">
      <dgm:prSet loTypeId="urn:microsoft.com/office/officeart/2008/layout/LinedList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80ACC6B3-A1E9-466C-93D6-A81401334EA4}">
      <dgm:prSet/>
      <dgm:spPr/>
      <dgm:t>
        <a:bodyPr/>
        <a:lstStyle/>
        <a:p>
          <a:r>
            <a:rPr lang="pl-PL" b="1" dirty="0"/>
            <a:t>DZIAŁANIA OPERACYJNE (POZIOM II, III)</a:t>
          </a:r>
          <a:endParaRPr lang="pl-PL" dirty="0"/>
        </a:p>
      </dgm:t>
    </dgm:pt>
    <dgm:pt modelId="{36580A7F-B93F-45A7-A281-70ED928B19F9}" type="parTrans" cxnId="{34775C84-2747-454D-877B-742C34FBD1B4}">
      <dgm:prSet/>
      <dgm:spPr/>
      <dgm:t>
        <a:bodyPr/>
        <a:lstStyle/>
        <a:p>
          <a:endParaRPr lang="pl-PL"/>
        </a:p>
      </dgm:t>
    </dgm:pt>
    <dgm:pt modelId="{12E27C3F-3523-4A32-B880-39B7258110BB}" type="sibTrans" cxnId="{34775C84-2747-454D-877B-742C34FBD1B4}">
      <dgm:prSet/>
      <dgm:spPr/>
      <dgm:t>
        <a:bodyPr/>
        <a:lstStyle/>
        <a:p>
          <a:endParaRPr lang="pl-PL"/>
        </a:p>
      </dgm:t>
    </dgm:pt>
    <dgm:pt modelId="{ACC1C547-4C18-4DC6-B5B9-E7ABE6511BA1}">
      <dgm:prSet custT="1"/>
      <dgm:spPr/>
      <dgm:t>
        <a:bodyPr/>
        <a:lstStyle/>
        <a:p>
          <a:r>
            <a:rPr lang="pl-PL" sz="1600" b="0" dirty="0"/>
            <a:t>Intensywne kontrole instalacji spalania paliw stałych</a:t>
          </a:r>
        </a:p>
      </dgm:t>
    </dgm:pt>
    <dgm:pt modelId="{26ABCAC2-46D4-48CC-BA41-FC4192F749EE}" type="parTrans" cxnId="{B0490074-B7DC-47E2-AD8F-9BF3402FA286}">
      <dgm:prSet/>
      <dgm:spPr/>
      <dgm:t>
        <a:bodyPr/>
        <a:lstStyle/>
        <a:p>
          <a:endParaRPr lang="pl-PL"/>
        </a:p>
      </dgm:t>
    </dgm:pt>
    <dgm:pt modelId="{9EB02CE9-E82C-4CEA-9465-9EDEE1A470C2}" type="sibTrans" cxnId="{B0490074-B7DC-47E2-AD8F-9BF3402FA286}">
      <dgm:prSet/>
      <dgm:spPr/>
      <dgm:t>
        <a:bodyPr/>
        <a:lstStyle/>
        <a:p>
          <a:endParaRPr lang="pl-PL"/>
        </a:p>
      </dgm:t>
    </dgm:pt>
    <dgm:pt modelId="{3374096F-A0B3-4983-9164-AF88167D7358}">
      <dgm:prSet custT="1"/>
      <dgm:spPr/>
      <dgm:t>
        <a:bodyPr/>
        <a:lstStyle/>
        <a:p>
          <a:r>
            <a:rPr lang="pl-PL" sz="1600" b="0" dirty="0"/>
            <a:t>Kontrole w zakresie zakazu spalania pozostałości roślinnych w obszarach zabudowanych</a:t>
          </a:r>
        </a:p>
      </dgm:t>
    </dgm:pt>
    <dgm:pt modelId="{DEE8C82F-58BD-43ED-B907-0AE1C1754C2C}" type="parTrans" cxnId="{001FBAF7-CE75-4359-B1AC-21E2927F838F}">
      <dgm:prSet/>
      <dgm:spPr/>
      <dgm:t>
        <a:bodyPr/>
        <a:lstStyle/>
        <a:p>
          <a:endParaRPr lang="pl-PL"/>
        </a:p>
      </dgm:t>
    </dgm:pt>
    <dgm:pt modelId="{1BDE6AE7-0B9D-497E-A475-14C4E4C72AE6}" type="sibTrans" cxnId="{001FBAF7-CE75-4359-B1AC-21E2927F838F}">
      <dgm:prSet/>
      <dgm:spPr/>
      <dgm:t>
        <a:bodyPr/>
        <a:lstStyle/>
        <a:p>
          <a:endParaRPr lang="pl-PL"/>
        </a:p>
      </dgm:t>
    </dgm:pt>
    <dgm:pt modelId="{D40EC123-9EFA-4A79-92AE-685B9E0559E3}">
      <dgm:prSet custT="1"/>
      <dgm:spPr/>
      <dgm:t>
        <a:bodyPr/>
        <a:lstStyle/>
        <a:p>
          <a:r>
            <a:rPr lang="pl-PL" sz="1600" b="0" dirty="0"/>
            <a:t>Zalecenie ograniczenia stosowania miejscowych ogrzewaczy pomieszczeń na paliwo stałe, jeśli nie spełniają standardów ekoprojektu i nie są jedynym źródłem ogrzewania</a:t>
          </a:r>
        </a:p>
      </dgm:t>
    </dgm:pt>
    <dgm:pt modelId="{8E7F1587-16FD-4C82-BD30-3338CF4FE77D}" type="parTrans" cxnId="{6F9D76D6-8BBF-4264-8CF3-4F5E32B4ED62}">
      <dgm:prSet/>
      <dgm:spPr/>
      <dgm:t>
        <a:bodyPr/>
        <a:lstStyle/>
        <a:p>
          <a:endParaRPr lang="pl-PL"/>
        </a:p>
      </dgm:t>
    </dgm:pt>
    <dgm:pt modelId="{EFD9C6B1-C138-48E8-AB66-7ABBA8B7E1A7}" type="sibTrans" cxnId="{6F9D76D6-8BBF-4264-8CF3-4F5E32B4ED62}">
      <dgm:prSet/>
      <dgm:spPr/>
      <dgm:t>
        <a:bodyPr/>
        <a:lstStyle/>
        <a:p>
          <a:endParaRPr lang="pl-PL"/>
        </a:p>
      </dgm:t>
    </dgm:pt>
    <dgm:pt modelId="{AC157115-9556-458C-B660-63CA0AB49E3C}">
      <dgm:prSet custT="1"/>
      <dgm:spPr/>
      <dgm:t>
        <a:bodyPr/>
        <a:lstStyle/>
        <a:p>
          <a:r>
            <a:rPr lang="pl-PL" sz="1600" b="0" dirty="0"/>
            <a:t>Kontrole czystości dróg wyjazdowych z budowy</a:t>
          </a:r>
        </a:p>
      </dgm:t>
    </dgm:pt>
    <dgm:pt modelId="{DF57C7C8-9D30-495A-9DD9-08AF667FF2C1}" type="parTrans" cxnId="{A6F01004-75AB-42C6-A863-9642FF11DFA7}">
      <dgm:prSet/>
      <dgm:spPr/>
      <dgm:t>
        <a:bodyPr/>
        <a:lstStyle/>
        <a:p>
          <a:endParaRPr lang="pl-PL"/>
        </a:p>
      </dgm:t>
    </dgm:pt>
    <dgm:pt modelId="{0BEE4A84-1FD5-4F5D-B81E-27046DC40DD1}" type="sibTrans" cxnId="{A6F01004-75AB-42C6-A863-9642FF11DFA7}">
      <dgm:prSet/>
      <dgm:spPr/>
      <dgm:t>
        <a:bodyPr/>
        <a:lstStyle/>
        <a:p>
          <a:endParaRPr lang="pl-PL"/>
        </a:p>
      </dgm:t>
    </dgm:pt>
    <dgm:pt modelId="{4B474775-0F4A-45E4-BCE6-C8B537883C9A}">
      <dgm:prSet custT="1"/>
      <dgm:spPr/>
      <dgm:t>
        <a:bodyPr/>
        <a:lstStyle/>
        <a:p>
          <a:r>
            <a:rPr lang="pl-PL" sz="1600" b="0" dirty="0"/>
            <a:t>Kontrole pojazdów w zakresie jakości spalin</a:t>
          </a:r>
        </a:p>
      </dgm:t>
    </dgm:pt>
    <dgm:pt modelId="{E71556B9-4BA4-4958-8164-44423ED7196C}" type="parTrans" cxnId="{55043B87-3192-4523-9E6D-5E0768EB06C0}">
      <dgm:prSet/>
      <dgm:spPr/>
      <dgm:t>
        <a:bodyPr/>
        <a:lstStyle/>
        <a:p>
          <a:endParaRPr lang="pl-PL"/>
        </a:p>
      </dgm:t>
    </dgm:pt>
    <dgm:pt modelId="{B68929B7-E401-47AA-885C-FAEDD92ED82B}" type="sibTrans" cxnId="{55043B87-3192-4523-9E6D-5E0768EB06C0}">
      <dgm:prSet/>
      <dgm:spPr/>
      <dgm:t>
        <a:bodyPr/>
        <a:lstStyle/>
        <a:p>
          <a:endParaRPr lang="pl-PL"/>
        </a:p>
      </dgm:t>
    </dgm:pt>
    <dgm:pt modelId="{2A088E75-D429-49AC-AFE0-2F1F33FCD016}">
      <dgm:prSet custT="1"/>
      <dgm:spPr/>
      <dgm:t>
        <a:bodyPr/>
        <a:lstStyle/>
        <a:p>
          <a:r>
            <a:rPr lang="pl-PL" sz="1600" b="0" dirty="0"/>
            <a:t>Rekomendacja wprowadzenia darmowej komunikacji publicznej</a:t>
          </a:r>
        </a:p>
      </dgm:t>
    </dgm:pt>
    <dgm:pt modelId="{3858DC30-ED20-42F9-AF98-28D234B4D905}" type="parTrans" cxnId="{6F73BC11-3E67-4682-B8C8-3F96F611D8FE}">
      <dgm:prSet/>
      <dgm:spPr/>
      <dgm:t>
        <a:bodyPr/>
        <a:lstStyle/>
        <a:p>
          <a:endParaRPr lang="pl-PL"/>
        </a:p>
      </dgm:t>
    </dgm:pt>
    <dgm:pt modelId="{BD15AD42-0E90-4E05-9499-1970B274AD49}" type="sibTrans" cxnId="{6F73BC11-3E67-4682-B8C8-3F96F611D8FE}">
      <dgm:prSet/>
      <dgm:spPr/>
      <dgm:t>
        <a:bodyPr/>
        <a:lstStyle/>
        <a:p>
          <a:endParaRPr lang="pl-PL"/>
        </a:p>
      </dgm:t>
    </dgm:pt>
    <dgm:pt modelId="{948DC94E-BDAF-40AD-9C31-8D4640624198}">
      <dgm:prSet custT="1"/>
      <dgm:spPr/>
      <dgm:t>
        <a:bodyPr/>
        <a:lstStyle/>
        <a:p>
          <a:r>
            <a:rPr lang="pl-PL" sz="1600" b="0" dirty="0"/>
            <a:t>Przeniesienie uciążliwego natężenia ruchu pojazdów na odcinki alternatywne</a:t>
          </a:r>
        </a:p>
      </dgm:t>
    </dgm:pt>
    <dgm:pt modelId="{1678A641-BE67-41C6-93EA-BC52A50DF025}" type="parTrans" cxnId="{0F5EB53D-CCCA-4E94-A2B7-B230C18599C6}">
      <dgm:prSet/>
      <dgm:spPr/>
      <dgm:t>
        <a:bodyPr/>
        <a:lstStyle/>
        <a:p>
          <a:endParaRPr lang="pl-PL"/>
        </a:p>
      </dgm:t>
    </dgm:pt>
    <dgm:pt modelId="{3923330D-7567-45C5-8930-5274109BC70C}" type="sibTrans" cxnId="{0F5EB53D-CCCA-4E94-A2B7-B230C18599C6}">
      <dgm:prSet/>
      <dgm:spPr/>
      <dgm:t>
        <a:bodyPr/>
        <a:lstStyle/>
        <a:p>
          <a:endParaRPr lang="pl-PL"/>
        </a:p>
      </dgm:t>
    </dgm:pt>
    <dgm:pt modelId="{88E8A16B-EE16-4C5E-B803-B4A8F803D9D1}">
      <dgm:prSet custT="1"/>
      <dgm:spPr/>
      <dgm:t>
        <a:bodyPr/>
        <a:lstStyle/>
        <a:p>
          <a:r>
            <a:rPr lang="pl-PL" sz="1600" b="0" dirty="0"/>
            <a:t>Zalecenie ograniczenia prac powodujących zapylenie</a:t>
          </a:r>
        </a:p>
      </dgm:t>
    </dgm:pt>
    <dgm:pt modelId="{B4F27954-4EB5-4BB4-8A6C-CD5DB47E27E5}" type="parTrans" cxnId="{E706F9FE-73B3-48A7-946D-B9342B6E09DD}">
      <dgm:prSet/>
      <dgm:spPr/>
      <dgm:t>
        <a:bodyPr/>
        <a:lstStyle/>
        <a:p>
          <a:endParaRPr lang="pl-PL"/>
        </a:p>
      </dgm:t>
    </dgm:pt>
    <dgm:pt modelId="{E1448DDA-D775-498F-A296-D024064AFDB0}" type="sibTrans" cxnId="{E706F9FE-73B3-48A7-946D-B9342B6E09DD}">
      <dgm:prSet/>
      <dgm:spPr/>
      <dgm:t>
        <a:bodyPr/>
        <a:lstStyle/>
        <a:p>
          <a:endParaRPr lang="pl-PL"/>
        </a:p>
      </dgm:t>
    </dgm:pt>
    <dgm:pt modelId="{B4096506-9A6D-4965-B86B-F0D94DC45F0F}" type="pres">
      <dgm:prSet presAssocID="{97D8484A-1222-4FE6-BB21-DDE2B55768E3}" presName="vert0" presStyleCnt="0">
        <dgm:presLayoutVars>
          <dgm:dir/>
          <dgm:animOne val="branch"/>
          <dgm:animLvl val="lvl"/>
        </dgm:presLayoutVars>
      </dgm:prSet>
      <dgm:spPr/>
    </dgm:pt>
    <dgm:pt modelId="{2A7944D7-4AFF-49F9-9949-153EEC45C3D5}" type="pres">
      <dgm:prSet presAssocID="{80ACC6B3-A1E9-466C-93D6-A81401334EA4}" presName="thickLine" presStyleLbl="alignNode1" presStyleIdx="0" presStyleCnt="1"/>
      <dgm:spPr/>
    </dgm:pt>
    <dgm:pt modelId="{2AF07FF4-AE09-474B-987B-C8E6B6E36995}" type="pres">
      <dgm:prSet presAssocID="{80ACC6B3-A1E9-466C-93D6-A81401334EA4}" presName="horz1" presStyleCnt="0"/>
      <dgm:spPr/>
    </dgm:pt>
    <dgm:pt modelId="{99D683C7-C5A4-40DA-B5B5-D6674A11843B}" type="pres">
      <dgm:prSet presAssocID="{80ACC6B3-A1E9-466C-93D6-A81401334EA4}" presName="tx1" presStyleLbl="revTx" presStyleIdx="0" presStyleCnt="9"/>
      <dgm:spPr/>
    </dgm:pt>
    <dgm:pt modelId="{D74D1170-6A2F-4E23-8912-6AE412A07D54}" type="pres">
      <dgm:prSet presAssocID="{80ACC6B3-A1E9-466C-93D6-A81401334EA4}" presName="vert1" presStyleCnt="0"/>
      <dgm:spPr/>
    </dgm:pt>
    <dgm:pt modelId="{47089557-C5EE-4AB7-B739-9BBB83400CA3}" type="pres">
      <dgm:prSet presAssocID="{ACC1C547-4C18-4DC6-B5B9-E7ABE6511BA1}" presName="vertSpace2a" presStyleCnt="0"/>
      <dgm:spPr/>
    </dgm:pt>
    <dgm:pt modelId="{5DE05C06-C9BE-495D-825C-A8BE9E5A49C8}" type="pres">
      <dgm:prSet presAssocID="{ACC1C547-4C18-4DC6-B5B9-E7ABE6511BA1}" presName="horz2" presStyleCnt="0"/>
      <dgm:spPr/>
    </dgm:pt>
    <dgm:pt modelId="{2C373DC5-3986-4BD6-8FA5-3997FB7AD379}" type="pres">
      <dgm:prSet presAssocID="{ACC1C547-4C18-4DC6-B5B9-E7ABE6511BA1}" presName="horzSpace2" presStyleCnt="0"/>
      <dgm:spPr/>
    </dgm:pt>
    <dgm:pt modelId="{D2748AF1-E1DD-4BCF-B7D2-BB206A634882}" type="pres">
      <dgm:prSet presAssocID="{ACC1C547-4C18-4DC6-B5B9-E7ABE6511BA1}" presName="tx2" presStyleLbl="revTx" presStyleIdx="1" presStyleCnt="9" custScaleY="70258" custLinFactNeighborX="0" custLinFactNeighborY="10057"/>
      <dgm:spPr/>
    </dgm:pt>
    <dgm:pt modelId="{FA35D501-CF0A-425E-A0CA-2D6E5537C787}" type="pres">
      <dgm:prSet presAssocID="{ACC1C547-4C18-4DC6-B5B9-E7ABE6511BA1}" presName="vert2" presStyleCnt="0"/>
      <dgm:spPr/>
    </dgm:pt>
    <dgm:pt modelId="{E202898B-F9E0-4FC2-BF0D-4E6F081FBE29}" type="pres">
      <dgm:prSet presAssocID="{ACC1C547-4C18-4DC6-B5B9-E7ABE6511BA1}" presName="thinLine2b" presStyleLbl="callout" presStyleIdx="0" presStyleCnt="8"/>
      <dgm:spPr/>
    </dgm:pt>
    <dgm:pt modelId="{D336D303-F15B-43DA-8618-4F788376AD74}" type="pres">
      <dgm:prSet presAssocID="{ACC1C547-4C18-4DC6-B5B9-E7ABE6511BA1}" presName="vertSpace2b" presStyleCnt="0"/>
      <dgm:spPr/>
    </dgm:pt>
    <dgm:pt modelId="{6B68EDCA-F95C-4068-82A3-65EA1E806B8B}" type="pres">
      <dgm:prSet presAssocID="{3374096F-A0B3-4983-9164-AF88167D7358}" presName="horz2" presStyleCnt="0"/>
      <dgm:spPr/>
    </dgm:pt>
    <dgm:pt modelId="{AFA57065-BEF1-41D1-98AD-E61CB76DF055}" type="pres">
      <dgm:prSet presAssocID="{3374096F-A0B3-4983-9164-AF88167D7358}" presName="horzSpace2" presStyleCnt="0"/>
      <dgm:spPr/>
    </dgm:pt>
    <dgm:pt modelId="{37A730D6-9885-4A8D-96B5-37EB3EA587F7}" type="pres">
      <dgm:prSet presAssocID="{3374096F-A0B3-4983-9164-AF88167D7358}" presName="tx2" presStyleLbl="revTx" presStyleIdx="2" presStyleCnt="9" custScaleY="70047"/>
      <dgm:spPr/>
    </dgm:pt>
    <dgm:pt modelId="{529B03C1-1ED5-4C76-9E44-6FDE2D157BE1}" type="pres">
      <dgm:prSet presAssocID="{3374096F-A0B3-4983-9164-AF88167D7358}" presName="vert2" presStyleCnt="0"/>
      <dgm:spPr/>
    </dgm:pt>
    <dgm:pt modelId="{195A4360-FA0D-41D8-8116-EE52CA8741BB}" type="pres">
      <dgm:prSet presAssocID="{3374096F-A0B3-4983-9164-AF88167D7358}" presName="thinLine2b" presStyleLbl="callout" presStyleIdx="1" presStyleCnt="8"/>
      <dgm:spPr/>
    </dgm:pt>
    <dgm:pt modelId="{D5A1E7A8-E294-4079-B1B8-5E557C6B0CCB}" type="pres">
      <dgm:prSet presAssocID="{3374096F-A0B3-4983-9164-AF88167D7358}" presName="vertSpace2b" presStyleCnt="0"/>
      <dgm:spPr/>
    </dgm:pt>
    <dgm:pt modelId="{3872DBA5-ADA3-460B-84FF-41EB4462D783}" type="pres">
      <dgm:prSet presAssocID="{D40EC123-9EFA-4A79-92AE-685B9E0559E3}" presName="horz2" presStyleCnt="0"/>
      <dgm:spPr/>
    </dgm:pt>
    <dgm:pt modelId="{B9B24F38-A633-4587-AE46-BA57D80BBEA7}" type="pres">
      <dgm:prSet presAssocID="{D40EC123-9EFA-4A79-92AE-685B9E0559E3}" presName="horzSpace2" presStyleCnt="0"/>
      <dgm:spPr/>
    </dgm:pt>
    <dgm:pt modelId="{6D6BFE73-8379-4824-8938-337562BD64D7}" type="pres">
      <dgm:prSet presAssocID="{D40EC123-9EFA-4A79-92AE-685B9E0559E3}" presName="tx2" presStyleLbl="revTx" presStyleIdx="3" presStyleCnt="9" custScaleY="81159" custLinFactNeighborX="0" custLinFactNeighborY="4327"/>
      <dgm:spPr/>
    </dgm:pt>
    <dgm:pt modelId="{0733AE9F-3367-4FD1-A9FB-0DA67A22F21B}" type="pres">
      <dgm:prSet presAssocID="{D40EC123-9EFA-4A79-92AE-685B9E0559E3}" presName="vert2" presStyleCnt="0"/>
      <dgm:spPr/>
    </dgm:pt>
    <dgm:pt modelId="{CCDCA8BB-96DB-4853-9627-08CAC29F17D3}" type="pres">
      <dgm:prSet presAssocID="{D40EC123-9EFA-4A79-92AE-685B9E0559E3}" presName="thinLine2b" presStyleLbl="callout" presStyleIdx="2" presStyleCnt="8" custLinFactY="124050" custLinFactNeighborX="-1068" custLinFactNeighborY="200000"/>
      <dgm:spPr/>
    </dgm:pt>
    <dgm:pt modelId="{862FDC6A-040A-4F6D-B25F-88428039829F}" type="pres">
      <dgm:prSet presAssocID="{D40EC123-9EFA-4A79-92AE-685B9E0559E3}" presName="vertSpace2b" presStyleCnt="0"/>
      <dgm:spPr/>
    </dgm:pt>
    <dgm:pt modelId="{96B53334-C36C-413A-A7FC-F6ABD463AC4C}" type="pres">
      <dgm:prSet presAssocID="{AC157115-9556-458C-B660-63CA0AB49E3C}" presName="horz2" presStyleCnt="0"/>
      <dgm:spPr/>
    </dgm:pt>
    <dgm:pt modelId="{0CD882AC-2D98-45B1-A443-C3253E2717DC}" type="pres">
      <dgm:prSet presAssocID="{AC157115-9556-458C-B660-63CA0AB49E3C}" presName="horzSpace2" presStyleCnt="0"/>
      <dgm:spPr/>
    </dgm:pt>
    <dgm:pt modelId="{F6F3C242-F461-401B-BF91-945860DFC03B}" type="pres">
      <dgm:prSet presAssocID="{AC157115-9556-458C-B660-63CA0AB49E3C}" presName="tx2" presStyleLbl="revTx" presStyleIdx="4" presStyleCnt="9" custScaleY="71835" custLinFactNeighborX="0" custLinFactNeighborY="20837"/>
      <dgm:spPr/>
    </dgm:pt>
    <dgm:pt modelId="{8D81224B-0800-4F5C-8630-52DEA6ACBBBA}" type="pres">
      <dgm:prSet presAssocID="{AC157115-9556-458C-B660-63CA0AB49E3C}" presName="vert2" presStyleCnt="0"/>
      <dgm:spPr/>
    </dgm:pt>
    <dgm:pt modelId="{9A5CA125-8411-468D-B91B-A0E34BCD9250}" type="pres">
      <dgm:prSet presAssocID="{AC157115-9556-458C-B660-63CA0AB49E3C}" presName="thinLine2b" presStyleLbl="callout" presStyleIdx="3" presStyleCnt="8"/>
      <dgm:spPr/>
    </dgm:pt>
    <dgm:pt modelId="{9109CD4E-F2CA-4EBB-B765-6C6C5992142E}" type="pres">
      <dgm:prSet presAssocID="{AC157115-9556-458C-B660-63CA0AB49E3C}" presName="vertSpace2b" presStyleCnt="0"/>
      <dgm:spPr/>
    </dgm:pt>
    <dgm:pt modelId="{78234C09-014C-43FC-A643-E50CC5C26470}" type="pres">
      <dgm:prSet presAssocID="{4B474775-0F4A-45E4-BCE6-C8B537883C9A}" presName="horz2" presStyleCnt="0"/>
      <dgm:spPr/>
    </dgm:pt>
    <dgm:pt modelId="{390F4D54-AB98-4579-987E-F52A234BB160}" type="pres">
      <dgm:prSet presAssocID="{4B474775-0F4A-45E4-BCE6-C8B537883C9A}" presName="horzSpace2" presStyleCnt="0"/>
      <dgm:spPr/>
    </dgm:pt>
    <dgm:pt modelId="{1BD839E0-B37B-4644-88C8-C1E9B772BFCD}" type="pres">
      <dgm:prSet presAssocID="{4B474775-0F4A-45E4-BCE6-C8B537883C9A}" presName="tx2" presStyleLbl="revTx" presStyleIdx="5" presStyleCnt="9" custScaleY="66992" custLinFactNeighborX="0" custLinFactNeighborY="11328"/>
      <dgm:spPr/>
    </dgm:pt>
    <dgm:pt modelId="{A7846A8F-E906-4F66-8B35-58C082CEFA08}" type="pres">
      <dgm:prSet presAssocID="{4B474775-0F4A-45E4-BCE6-C8B537883C9A}" presName="vert2" presStyleCnt="0"/>
      <dgm:spPr/>
    </dgm:pt>
    <dgm:pt modelId="{CF0DE70F-72A2-418B-9489-4E86A00E4096}" type="pres">
      <dgm:prSet presAssocID="{4B474775-0F4A-45E4-BCE6-C8B537883C9A}" presName="thinLine2b" presStyleLbl="callout" presStyleIdx="4" presStyleCnt="8"/>
      <dgm:spPr/>
    </dgm:pt>
    <dgm:pt modelId="{95E169E2-6490-499A-A075-3AFA5AF2B545}" type="pres">
      <dgm:prSet presAssocID="{4B474775-0F4A-45E4-BCE6-C8B537883C9A}" presName="vertSpace2b" presStyleCnt="0"/>
      <dgm:spPr/>
    </dgm:pt>
    <dgm:pt modelId="{1FC9C651-1E15-4211-B573-077570A4E954}" type="pres">
      <dgm:prSet presAssocID="{2A088E75-D429-49AC-AFE0-2F1F33FCD016}" presName="horz2" presStyleCnt="0"/>
      <dgm:spPr/>
    </dgm:pt>
    <dgm:pt modelId="{C8D4ED9E-B3E3-495F-B37E-B00D9BCC20DA}" type="pres">
      <dgm:prSet presAssocID="{2A088E75-D429-49AC-AFE0-2F1F33FCD016}" presName="horzSpace2" presStyleCnt="0"/>
      <dgm:spPr/>
    </dgm:pt>
    <dgm:pt modelId="{F86D58FB-BB05-4F2D-BC8D-217DCA2ED0D2}" type="pres">
      <dgm:prSet presAssocID="{2A088E75-D429-49AC-AFE0-2F1F33FCD016}" presName="tx2" presStyleLbl="revTx" presStyleIdx="6" presStyleCnt="9" custScaleY="65146" custLinFactNeighborX="0" custLinFactNeighborY="8388"/>
      <dgm:spPr/>
    </dgm:pt>
    <dgm:pt modelId="{58657730-E02E-45C1-9F42-27B820168F7D}" type="pres">
      <dgm:prSet presAssocID="{2A088E75-D429-49AC-AFE0-2F1F33FCD016}" presName="vert2" presStyleCnt="0"/>
      <dgm:spPr/>
    </dgm:pt>
    <dgm:pt modelId="{06DCEFB2-4DDA-49E9-8937-B04B8FC30DC0}" type="pres">
      <dgm:prSet presAssocID="{2A088E75-D429-49AC-AFE0-2F1F33FCD016}" presName="thinLine2b" presStyleLbl="callout" presStyleIdx="5" presStyleCnt="8"/>
      <dgm:spPr/>
    </dgm:pt>
    <dgm:pt modelId="{2488C7E7-9E82-42DE-903C-66DCFC040DC0}" type="pres">
      <dgm:prSet presAssocID="{2A088E75-D429-49AC-AFE0-2F1F33FCD016}" presName="vertSpace2b" presStyleCnt="0"/>
      <dgm:spPr/>
    </dgm:pt>
    <dgm:pt modelId="{4E9481FB-6A7F-4E99-A217-79351E0B5440}" type="pres">
      <dgm:prSet presAssocID="{948DC94E-BDAF-40AD-9C31-8D4640624198}" presName="horz2" presStyleCnt="0"/>
      <dgm:spPr/>
    </dgm:pt>
    <dgm:pt modelId="{A8EAC1DC-963D-4736-BB8A-1453910082DB}" type="pres">
      <dgm:prSet presAssocID="{948DC94E-BDAF-40AD-9C31-8D4640624198}" presName="horzSpace2" presStyleCnt="0"/>
      <dgm:spPr/>
    </dgm:pt>
    <dgm:pt modelId="{B8E99F03-04D3-4333-8A2D-FC799A004E2B}" type="pres">
      <dgm:prSet presAssocID="{948DC94E-BDAF-40AD-9C31-8D4640624198}" presName="tx2" presStyleLbl="revTx" presStyleIdx="7" presStyleCnt="9" custScaleY="55477"/>
      <dgm:spPr/>
    </dgm:pt>
    <dgm:pt modelId="{F426D58B-2DF4-4D0E-B3EA-5129CC54CAEB}" type="pres">
      <dgm:prSet presAssocID="{948DC94E-BDAF-40AD-9C31-8D4640624198}" presName="vert2" presStyleCnt="0"/>
      <dgm:spPr/>
    </dgm:pt>
    <dgm:pt modelId="{FFA0FE79-1522-40E6-8B4E-0B614525C56C}" type="pres">
      <dgm:prSet presAssocID="{948DC94E-BDAF-40AD-9C31-8D4640624198}" presName="thinLine2b" presStyleLbl="callout" presStyleIdx="6" presStyleCnt="8"/>
      <dgm:spPr/>
    </dgm:pt>
    <dgm:pt modelId="{E859DD8B-A1F9-413B-8DB0-18B79EA83FF5}" type="pres">
      <dgm:prSet presAssocID="{948DC94E-BDAF-40AD-9C31-8D4640624198}" presName="vertSpace2b" presStyleCnt="0"/>
      <dgm:spPr/>
    </dgm:pt>
    <dgm:pt modelId="{510C2B0D-1BE0-4AF7-8A67-AF8AF78552C6}" type="pres">
      <dgm:prSet presAssocID="{88E8A16B-EE16-4C5E-B803-B4A8F803D9D1}" presName="horz2" presStyleCnt="0"/>
      <dgm:spPr/>
    </dgm:pt>
    <dgm:pt modelId="{9707856C-BCB9-48FF-A225-9192B38778A2}" type="pres">
      <dgm:prSet presAssocID="{88E8A16B-EE16-4C5E-B803-B4A8F803D9D1}" presName="horzSpace2" presStyleCnt="0"/>
      <dgm:spPr/>
    </dgm:pt>
    <dgm:pt modelId="{6BE8AA53-C591-45CD-A78F-06821C886254}" type="pres">
      <dgm:prSet presAssocID="{88E8A16B-EE16-4C5E-B803-B4A8F803D9D1}" presName="tx2" presStyleLbl="revTx" presStyleIdx="8" presStyleCnt="9" custScaleY="63533" custLinFactNeighborX="1089" custLinFactNeighborY="43177"/>
      <dgm:spPr/>
    </dgm:pt>
    <dgm:pt modelId="{2CEC497B-D285-4CA4-8553-1C390905FB88}" type="pres">
      <dgm:prSet presAssocID="{88E8A16B-EE16-4C5E-B803-B4A8F803D9D1}" presName="vert2" presStyleCnt="0"/>
      <dgm:spPr/>
    </dgm:pt>
    <dgm:pt modelId="{6A4181B3-9BB4-46D0-A645-D5760889C9CE}" type="pres">
      <dgm:prSet presAssocID="{88E8A16B-EE16-4C5E-B803-B4A8F803D9D1}" presName="thinLine2b" presStyleLbl="callout" presStyleIdx="7" presStyleCnt="8"/>
      <dgm:spPr/>
    </dgm:pt>
    <dgm:pt modelId="{824B671E-1685-4D97-AE4D-39FE9E80CEF6}" type="pres">
      <dgm:prSet presAssocID="{88E8A16B-EE16-4C5E-B803-B4A8F803D9D1}" presName="vertSpace2b" presStyleCnt="0"/>
      <dgm:spPr/>
    </dgm:pt>
  </dgm:ptLst>
  <dgm:cxnLst>
    <dgm:cxn modelId="{A6F01004-75AB-42C6-A863-9642FF11DFA7}" srcId="{80ACC6B3-A1E9-466C-93D6-A81401334EA4}" destId="{AC157115-9556-458C-B660-63CA0AB49E3C}" srcOrd="3" destOrd="0" parTransId="{DF57C7C8-9D30-495A-9DD9-08AF667FF2C1}" sibTransId="{0BEE4A84-1FD5-4F5D-B81E-27046DC40DD1}"/>
    <dgm:cxn modelId="{6F73BC11-3E67-4682-B8C8-3F96F611D8FE}" srcId="{80ACC6B3-A1E9-466C-93D6-A81401334EA4}" destId="{2A088E75-D429-49AC-AFE0-2F1F33FCD016}" srcOrd="5" destOrd="0" parTransId="{3858DC30-ED20-42F9-AF98-28D234B4D905}" sibTransId="{BD15AD42-0E90-4E05-9499-1970B274AD49}"/>
    <dgm:cxn modelId="{0642E514-64A9-4CCA-A4D3-24A9A60B982F}" type="presOf" srcId="{AC157115-9556-458C-B660-63CA0AB49E3C}" destId="{F6F3C242-F461-401B-BF91-945860DFC03B}" srcOrd="0" destOrd="0" presId="urn:microsoft.com/office/officeart/2008/layout/LinedList"/>
    <dgm:cxn modelId="{E9209319-71EE-4E9F-BEA0-C8F3C68989BD}" type="presOf" srcId="{2A088E75-D429-49AC-AFE0-2F1F33FCD016}" destId="{F86D58FB-BB05-4F2D-BC8D-217DCA2ED0D2}" srcOrd="0" destOrd="0" presId="urn:microsoft.com/office/officeart/2008/layout/LinedList"/>
    <dgm:cxn modelId="{81F77F2F-116E-445E-8A95-AC747172F683}" type="presOf" srcId="{ACC1C547-4C18-4DC6-B5B9-E7ABE6511BA1}" destId="{D2748AF1-E1DD-4BCF-B7D2-BB206A634882}" srcOrd="0" destOrd="0" presId="urn:microsoft.com/office/officeart/2008/layout/LinedList"/>
    <dgm:cxn modelId="{FF3BA130-6501-47A5-9AB9-26A65AEB37D7}" type="presOf" srcId="{88E8A16B-EE16-4C5E-B803-B4A8F803D9D1}" destId="{6BE8AA53-C591-45CD-A78F-06821C886254}" srcOrd="0" destOrd="0" presId="urn:microsoft.com/office/officeart/2008/layout/LinedList"/>
    <dgm:cxn modelId="{0F5EB53D-CCCA-4E94-A2B7-B230C18599C6}" srcId="{80ACC6B3-A1E9-466C-93D6-A81401334EA4}" destId="{948DC94E-BDAF-40AD-9C31-8D4640624198}" srcOrd="6" destOrd="0" parTransId="{1678A641-BE67-41C6-93EA-BC52A50DF025}" sibTransId="{3923330D-7567-45C5-8930-5274109BC70C}"/>
    <dgm:cxn modelId="{B0490074-B7DC-47E2-AD8F-9BF3402FA286}" srcId="{80ACC6B3-A1E9-466C-93D6-A81401334EA4}" destId="{ACC1C547-4C18-4DC6-B5B9-E7ABE6511BA1}" srcOrd="0" destOrd="0" parTransId="{26ABCAC2-46D4-48CC-BA41-FC4192F749EE}" sibTransId="{9EB02CE9-E82C-4CEA-9465-9EDEE1A470C2}"/>
    <dgm:cxn modelId="{BF219B58-245B-4EAE-BD37-06014644CEB9}" type="presOf" srcId="{D40EC123-9EFA-4A79-92AE-685B9E0559E3}" destId="{6D6BFE73-8379-4824-8938-337562BD64D7}" srcOrd="0" destOrd="0" presId="urn:microsoft.com/office/officeart/2008/layout/LinedList"/>
    <dgm:cxn modelId="{2D5E9F7C-7238-4286-8BFF-BD22B6F91C9A}" type="presOf" srcId="{3374096F-A0B3-4983-9164-AF88167D7358}" destId="{37A730D6-9885-4A8D-96B5-37EB3EA587F7}" srcOrd="0" destOrd="0" presId="urn:microsoft.com/office/officeart/2008/layout/LinedList"/>
    <dgm:cxn modelId="{34775C84-2747-454D-877B-742C34FBD1B4}" srcId="{97D8484A-1222-4FE6-BB21-DDE2B55768E3}" destId="{80ACC6B3-A1E9-466C-93D6-A81401334EA4}" srcOrd="0" destOrd="0" parTransId="{36580A7F-B93F-45A7-A281-70ED928B19F9}" sibTransId="{12E27C3F-3523-4A32-B880-39B7258110BB}"/>
    <dgm:cxn modelId="{55043B87-3192-4523-9E6D-5E0768EB06C0}" srcId="{80ACC6B3-A1E9-466C-93D6-A81401334EA4}" destId="{4B474775-0F4A-45E4-BCE6-C8B537883C9A}" srcOrd="4" destOrd="0" parTransId="{E71556B9-4BA4-4958-8164-44423ED7196C}" sibTransId="{B68929B7-E401-47AA-885C-FAEDD92ED82B}"/>
    <dgm:cxn modelId="{AA45F7A6-5B8D-48CB-9E19-266B16CA7520}" type="presOf" srcId="{4B474775-0F4A-45E4-BCE6-C8B537883C9A}" destId="{1BD839E0-B37B-4644-88C8-C1E9B772BFCD}" srcOrd="0" destOrd="0" presId="urn:microsoft.com/office/officeart/2008/layout/LinedList"/>
    <dgm:cxn modelId="{ADB24EB0-1AC3-47F6-BC7B-5FBE2DB23247}" type="presOf" srcId="{948DC94E-BDAF-40AD-9C31-8D4640624198}" destId="{B8E99F03-04D3-4333-8A2D-FC799A004E2B}" srcOrd="0" destOrd="0" presId="urn:microsoft.com/office/officeart/2008/layout/LinedList"/>
    <dgm:cxn modelId="{F3FD07B5-EAFC-45AD-86EF-D07396FFBC8E}" type="presOf" srcId="{80ACC6B3-A1E9-466C-93D6-A81401334EA4}" destId="{99D683C7-C5A4-40DA-B5B5-D6674A11843B}" srcOrd="0" destOrd="0" presId="urn:microsoft.com/office/officeart/2008/layout/LinedList"/>
    <dgm:cxn modelId="{6F9D76D6-8BBF-4264-8CF3-4F5E32B4ED62}" srcId="{80ACC6B3-A1E9-466C-93D6-A81401334EA4}" destId="{D40EC123-9EFA-4A79-92AE-685B9E0559E3}" srcOrd="2" destOrd="0" parTransId="{8E7F1587-16FD-4C82-BD30-3338CF4FE77D}" sibTransId="{EFD9C6B1-C138-48E8-AB66-7ABBA8B7E1A7}"/>
    <dgm:cxn modelId="{DAF1A2E9-E77D-4EC6-B696-245FF7BB1D08}" type="presOf" srcId="{97D8484A-1222-4FE6-BB21-DDE2B55768E3}" destId="{B4096506-9A6D-4965-B86B-F0D94DC45F0F}" srcOrd="0" destOrd="0" presId="urn:microsoft.com/office/officeart/2008/layout/LinedList"/>
    <dgm:cxn modelId="{001FBAF7-CE75-4359-B1AC-21E2927F838F}" srcId="{80ACC6B3-A1E9-466C-93D6-A81401334EA4}" destId="{3374096F-A0B3-4983-9164-AF88167D7358}" srcOrd="1" destOrd="0" parTransId="{DEE8C82F-58BD-43ED-B907-0AE1C1754C2C}" sibTransId="{1BDE6AE7-0B9D-497E-A475-14C4E4C72AE6}"/>
    <dgm:cxn modelId="{E706F9FE-73B3-48A7-946D-B9342B6E09DD}" srcId="{80ACC6B3-A1E9-466C-93D6-A81401334EA4}" destId="{88E8A16B-EE16-4C5E-B803-B4A8F803D9D1}" srcOrd="7" destOrd="0" parTransId="{B4F27954-4EB5-4BB4-8A6C-CD5DB47E27E5}" sibTransId="{E1448DDA-D775-498F-A296-D024064AFDB0}"/>
    <dgm:cxn modelId="{DB56ED5B-0DF4-4B88-8E92-21FA2E1495C1}" type="presParOf" srcId="{B4096506-9A6D-4965-B86B-F0D94DC45F0F}" destId="{2A7944D7-4AFF-49F9-9949-153EEC45C3D5}" srcOrd="0" destOrd="0" presId="urn:microsoft.com/office/officeart/2008/layout/LinedList"/>
    <dgm:cxn modelId="{5D12A538-3032-4691-B596-36FC26D4929C}" type="presParOf" srcId="{B4096506-9A6D-4965-B86B-F0D94DC45F0F}" destId="{2AF07FF4-AE09-474B-987B-C8E6B6E36995}" srcOrd="1" destOrd="0" presId="urn:microsoft.com/office/officeart/2008/layout/LinedList"/>
    <dgm:cxn modelId="{3F11C5EE-D25D-4AC5-AF48-4B96F96EE670}" type="presParOf" srcId="{2AF07FF4-AE09-474B-987B-C8E6B6E36995}" destId="{99D683C7-C5A4-40DA-B5B5-D6674A11843B}" srcOrd="0" destOrd="0" presId="urn:microsoft.com/office/officeart/2008/layout/LinedList"/>
    <dgm:cxn modelId="{A8CE53BE-891F-4546-BB3D-A0309D67AEC1}" type="presParOf" srcId="{2AF07FF4-AE09-474B-987B-C8E6B6E36995}" destId="{D74D1170-6A2F-4E23-8912-6AE412A07D54}" srcOrd="1" destOrd="0" presId="urn:microsoft.com/office/officeart/2008/layout/LinedList"/>
    <dgm:cxn modelId="{44695494-59FE-47F4-9D35-1DE2B7E69DC4}" type="presParOf" srcId="{D74D1170-6A2F-4E23-8912-6AE412A07D54}" destId="{47089557-C5EE-4AB7-B739-9BBB83400CA3}" srcOrd="0" destOrd="0" presId="urn:microsoft.com/office/officeart/2008/layout/LinedList"/>
    <dgm:cxn modelId="{56E95607-37ED-4596-B9D8-C36260F0BD8C}" type="presParOf" srcId="{D74D1170-6A2F-4E23-8912-6AE412A07D54}" destId="{5DE05C06-C9BE-495D-825C-A8BE9E5A49C8}" srcOrd="1" destOrd="0" presId="urn:microsoft.com/office/officeart/2008/layout/LinedList"/>
    <dgm:cxn modelId="{4B2A162D-E420-4A54-97CC-C57D9D4A685B}" type="presParOf" srcId="{5DE05C06-C9BE-495D-825C-A8BE9E5A49C8}" destId="{2C373DC5-3986-4BD6-8FA5-3997FB7AD379}" srcOrd="0" destOrd="0" presId="urn:microsoft.com/office/officeart/2008/layout/LinedList"/>
    <dgm:cxn modelId="{2DED7BCE-D0CE-4DA0-95C4-EE66DD074547}" type="presParOf" srcId="{5DE05C06-C9BE-495D-825C-A8BE9E5A49C8}" destId="{D2748AF1-E1DD-4BCF-B7D2-BB206A634882}" srcOrd="1" destOrd="0" presId="urn:microsoft.com/office/officeart/2008/layout/LinedList"/>
    <dgm:cxn modelId="{07596C02-6279-4164-A02D-5D040ABCF52D}" type="presParOf" srcId="{5DE05C06-C9BE-495D-825C-A8BE9E5A49C8}" destId="{FA35D501-CF0A-425E-A0CA-2D6E5537C787}" srcOrd="2" destOrd="0" presId="urn:microsoft.com/office/officeart/2008/layout/LinedList"/>
    <dgm:cxn modelId="{F9D6D166-8B42-4E7B-9D7E-24430F4108D1}" type="presParOf" srcId="{D74D1170-6A2F-4E23-8912-6AE412A07D54}" destId="{E202898B-F9E0-4FC2-BF0D-4E6F081FBE29}" srcOrd="2" destOrd="0" presId="urn:microsoft.com/office/officeart/2008/layout/LinedList"/>
    <dgm:cxn modelId="{1E1E3972-99E8-4739-BA7C-7C08BBD8B09B}" type="presParOf" srcId="{D74D1170-6A2F-4E23-8912-6AE412A07D54}" destId="{D336D303-F15B-43DA-8618-4F788376AD74}" srcOrd="3" destOrd="0" presId="urn:microsoft.com/office/officeart/2008/layout/LinedList"/>
    <dgm:cxn modelId="{8A223AF3-26F1-4295-A9D0-D8200DA8EF12}" type="presParOf" srcId="{D74D1170-6A2F-4E23-8912-6AE412A07D54}" destId="{6B68EDCA-F95C-4068-82A3-65EA1E806B8B}" srcOrd="4" destOrd="0" presId="urn:microsoft.com/office/officeart/2008/layout/LinedList"/>
    <dgm:cxn modelId="{9F98C7DD-BA2A-4F9E-947E-A2CCA405CBC1}" type="presParOf" srcId="{6B68EDCA-F95C-4068-82A3-65EA1E806B8B}" destId="{AFA57065-BEF1-41D1-98AD-E61CB76DF055}" srcOrd="0" destOrd="0" presId="urn:microsoft.com/office/officeart/2008/layout/LinedList"/>
    <dgm:cxn modelId="{8C029B4B-522D-49DB-836A-56A8DBBCF405}" type="presParOf" srcId="{6B68EDCA-F95C-4068-82A3-65EA1E806B8B}" destId="{37A730D6-9885-4A8D-96B5-37EB3EA587F7}" srcOrd="1" destOrd="0" presId="urn:microsoft.com/office/officeart/2008/layout/LinedList"/>
    <dgm:cxn modelId="{0522FA5B-88F3-4172-9E15-D09577B37D8B}" type="presParOf" srcId="{6B68EDCA-F95C-4068-82A3-65EA1E806B8B}" destId="{529B03C1-1ED5-4C76-9E44-6FDE2D157BE1}" srcOrd="2" destOrd="0" presId="urn:microsoft.com/office/officeart/2008/layout/LinedList"/>
    <dgm:cxn modelId="{0EC43F33-EABB-4E70-BE59-3C81E086B188}" type="presParOf" srcId="{D74D1170-6A2F-4E23-8912-6AE412A07D54}" destId="{195A4360-FA0D-41D8-8116-EE52CA8741BB}" srcOrd="5" destOrd="0" presId="urn:microsoft.com/office/officeart/2008/layout/LinedList"/>
    <dgm:cxn modelId="{F016CA1F-2184-4DFA-A414-96756309283A}" type="presParOf" srcId="{D74D1170-6A2F-4E23-8912-6AE412A07D54}" destId="{D5A1E7A8-E294-4079-B1B8-5E557C6B0CCB}" srcOrd="6" destOrd="0" presId="urn:microsoft.com/office/officeart/2008/layout/LinedList"/>
    <dgm:cxn modelId="{E6ABD6E8-EA57-40D7-AA66-709CAA9012F5}" type="presParOf" srcId="{D74D1170-6A2F-4E23-8912-6AE412A07D54}" destId="{3872DBA5-ADA3-460B-84FF-41EB4462D783}" srcOrd="7" destOrd="0" presId="urn:microsoft.com/office/officeart/2008/layout/LinedList"/>
    <dgm:cxn modelId="{238A0016-653C-4878-91BC-9FF6576C2155}" type="presParOf" srcId="{3872DBA5-ADA3-460B-84FF-41EB4462D783}" destId="{B9B24F38-A633-4587-AE46-BA57D80BBEA7}" srcOrd="0" destOrd="0" presId="urn:microsoft.com/office/officeart/2008/layout/LinedList"/>
    <dgm:cxn modelId="{299E989A-4A1A-492C-AA89-C2A968F12C39}" type="presParOf" srcId="{3872DBA5-ADA3-460B-84FF-41EB4462D783}" destId="{6D6BFE73-8379-4824-8938-337562BD64D7}" srcOrd="1" destOrd="0" presId="urn:microsoft.com/office/officeart/2008/layout/LinedList"/>
    <dgm:cxn modelId="{2D5F5557-8A11-4DC1-B7CE-6951F60EA7C5}" type="presParOf" srcId="{3872DBA5-ADA3-460B-84FF-41EB4462D783}" destId="{0733AE9F-3367-4FD1-A9FB-0DA67A22F21B}" srcOrd="2" destOrd="0" presId="urn:microsoft.com/office/officeart/2008/layout/LinedList"/>
    <dgm:cxn modelId="{3A19B16B-28D2-4038-83C4-07B65C424F72}" type="presParOf" srcId="{D74D1170-6A2F-4E23-8912-6AE412A07D54}" destId="{CCDCA8BB-96DB-4853-9627-08CAC29F17D3}" srcOrd="8" destOrd="0" presId="urn:microsoft.com/office/officeart/2008/layout/LinedList"/>
    <dgm:cxn modelId="{316C9442-30C2-4CD7-8849-47F7E9ECC662}" type="presParOf" srcId="{D74D1170-6A2F-4E23-8912-6AE412A07D54}" destId="{862FDC6A-040A-4F6D-B25F-88428039829F}" srcOrd="9" destOrd="0" presId="urn:microsoft.com/office/officeart/2008/layout/LinedList"/>
    <dgm:cxn modelId="{22564C1D-DF72-4735-8719-4277F62F839B}" type="presParOf" srcId="{D74D1170-6A2F-4E23-8912-6AE412A07D54}" destId="{96B53334-C36C-413A-A7FC-F6ABD463AC4C}" srcOrd="10" destOrd="0" presId="urn:microsoft.com/office/officeart/2008/layout/LinedList"/>
    <dgm:cxn modelId="{8847E8BA-D775-4B69-B770-11423152BEC2}" type="presParOf" srcId="{96B53334-C36C-413A-A7FC-F6ABD463AC4C}" destId="{0CD882AC-2D98-45B1-A443-C3253E2717DC}" srcOrd="0" destOrd="0" presId="urn:microsoft.com/office/officeart/2008/layout/LinedList"/>
    <dgm:cxn modelId="{97489DC0-2C56-4FCA-A80F-A3D194BC589C}" type="presParOf" srcId="{96B53334-C36C-413A-A7FC-F6ABD463AC4C}" destId="{F6F3C242-F461-401B-BF91-945860DFC03B}" srcOrd="1" destOrd="0" presId="urn:microsoft.com/office/officeart/2008/layout/LinedList"/>
    <dgm:cxn modelId="{FBE2C2E2-BB50-44CE-BB2A-814DD52A7C99}" type="presParOf" srcId="{96B53334-C36C-413A-A7FC-F6ABD463AC4C}" destId="{8D81224B-0800-4F5C-8630-52DEA6ACBBBA}" srcOrd="2" destOrd="0" presId="urn:microsoft.com/office/officeart/2008/layout/LinedList"/>
    <dgm:cxn modelId="{9B7F09F0-D989-4E63-8347-7127CDB9F494}" type="presParOf" srcId="{D74D1170-6A2F-4E23-8912-6AE412A07D54}" destId="{9A5CA125-8411-468D-B91B-A0E34BCD9250}" srcOrd="11" destOrd="0" presId="urn:microsoft.com/office/officeart/2008/layout/LinedList"/>
    <dgm:cxn modelId="{6BD52EE5-8883-4B8F-A61B-EF170B14117A}" type="presParOf" srcId="{D74D1170-6A2F-4E23-8912-6AE412A07D54}" destId="{9109CD4E-F2CA-4EBB-B765-6C6C5992142E}" srcOrd="12" destOrd="0" presId="urn:microsoft.com/office/officeart/2008/layout/LinedList"/>
    <dgm:cxn modelId="{11B4E7B3-94D9-4FEB-AF93-CC4E9D671B2F}" type="presParOf" srcId="{D74D1170-6A2F-4E23-8912-6AE412A07D54}" destId="{78234C09-014C-43FC-A643-E50CC5C26470}" srcOrd="13" destOrd="0" presId="urn:microsoft.com/office/officeart/2008/layout/LinedList"/>
    <dgm:cxn modelId="{854EAEBD-0918-44CF-89BF-F64499B815AD}" type="presParOf" srcId="{78234C09-014C-43FC-A643-E50CC5C26470}" destId="{390F4D54-AB98-4579-987E-F52A234BB160}" srcOrd="0" destOrd="0" presId="urn:microsoft.com/office/officeart/2008/layout/LinedList"/>
    <dgm:cxn modelId="{97850D09-78C3-49AE-9886-7E516BA01E9E}" type="presParOf" srcId="{78234C09-014C-43FC-A643-E50CC5C26470}" destId="{1BD839E0-B37B-4644-88C8-C1E9B772BFCD}" srcOrd="1" destOrd="0" presId="urn:microsoft.com/office/officeart/2008/layout/LinedList"/>
    <dgm:cxn modelId="{27B5F59B-439D-4CF9-BF5F-1F7554102668}" type="presParOf" srcId="{78234C09-014C-43FC-A643-E50CC5C26470}" destId="{A7846A8F-E906-4F66-8B35-58C082CEFA08}" srcOrd="2" destOrd="0" presId="urn:microsoft.com/office/officeart/2008/layout/LinedList"/>
    <dgm:cxn modelId="{5E7350FC-2131-4432-BF07-DD0DE09943C4}" type="presParOf" srcId="{D74D1170-6A2F-4E23-8912-6AE412A07D54}" destId="{CF0DE70F-72A2-418B-9489-4E86A00E4096}" srcOrd="14" destOrd="0" presId="urn:microsoft.com/office/officeart/2008/layout/LinedList"/>
    <dgm:cxn modelId="{21A782C4-F4E4-41B4-A46C-CD8644E8A9BD}" type="presParOf" srcId="{D74D1170-6A2F-4E23-8912-6AE412A07D54}" destId="{95E169E2-6490-499A-A075-3AFA5AF2B545}" srcOrd="15" destOrd="0" presId="urn:microsoft.com/office/officeart/2008/layout/LinedList"/>
    <dgm:cxn modelId="{5FC77E8C-129E-4F7F-97E3-44479EABD50A}" type="presParOf" srcId="{D74D1170-6A2F-4E23-8912-6AE412A07D54}" destId="{1FC9C651-1E15-4211-B573-077570A4E954}" srcOrd="16" destOrd="0" presId="urn:microsoft.com/office/officeart/2008/layout/LinedList"/>
    <dgm:cxn modelId="{B2B25E25-338B-4D1D-9A66-E4F84694B02A}" type="presParOf" srcId="{1FC9C651-1E15-4211-B573-077570A4E954}" destId="{C8D4ED9E-B3E3-495F-B37E-B00D9BCC20DA}" srcOrd="0" destOrd="0" presId="urn:microsoft.com/office/officeart/2008/layout/LinedList"/>
    <dgm:cxn modelId="{6146118F-9C69-412B-AEB1-06E65F920302}" type="presParOf" srcId="{1FC9C651-1E15-4211-B573-077570A4E954}" destId="{F86D58FB-BB05-4F2D-BC8D-217DCA2ED0D2}" srcOrd="1" destOrd="0" presId="urn:microsoft.com/office/officeart/2008/layout/LinedList"/>
    <dgm:cxn modelId="{2A9405A7-BF65-40BD-A6FB-F9F4A5B366AA}" type="presParOf" srcId="{1FC9C651-1E15-4211-B573-077570A4E954}" destId="{58657730-E02E-45C1-9F42-27B820168F7D}" srcOrd="2" destOrd="0" presId="urn:microsoft.com/office/officeart/2008/layout/LinedList"/>
    <dgm:cxn modelId="{135E282E-FB20-4256-BCD5-7D11AABD7959}" type="presParOf" srcId="{D74D1170-6A2F-4E23-8912-6AE412A07D54}" destId="{06DCEFB2-4DDA-49E9-8937-B04B8FC30DC0}" srcOrd="17" destOrd="0" presId="urn:microsoft.com/office/officeart/2008/layout/LinedList"/>
    <dgm:cxn modelId="{B0BC2AE3-D3AD-4168-BCCE-02171988A665}" type="presParOf" srcId="{D74D1170-6A2F-4E23-8912-6AE412A07D54}" destId="{2488C7E7-9E82-42DE-903C-66DCFC040DC0}" srcOrd="18" destOrd="0" presId="urn:microsoft.com/office/officeart/2008/layout/LinedList"/>
    <dgm:cxn modelId="{C079ABDD-A0C6-4180-B0F3-03A5F6D242ED}" type="presParOf" srcId="{D74D1170-6A2F-4E23-8912-6AE412A07D54}" destId="{4E9481FB-6A7F-4E99-A217-79351E0B5440}" srcOrd="19" destOrd="0" presId="urn:microsoft.com/office/officeart/2008/layout/LinedList"/>
    <dgm:cxn modelId="{CA213F60-3CE3-41F1-82F6-44B28424F674}" type="presParOf" srcId="{4E9481FB-6A7F-4E99-A217-79351E0B5440}" destId="{A8EAC1DC-963D-4736-BB8A-1453910082DB}" srcOrd="0" destOrd="0" presId="urn:microsoft.com/office/officeart/2008/layout/LinedList"/>
    <dgm:cxn modelId="{94343939-7E8C-4005-A7F2-1A33ADEADB0C}" type="presParOf" srcId="{4E9481FB-6A7F-4E99-A217-79351E0B5440}" destId="{B8E99F03-04D3-4333-8A2D-FC799A004E2B}" srcOrd="1" destOrd="0" presId="urn:microsoft.com/office/officeart/2008/layout/LinedList"/>
    <dgm:cxn modelId="{0DFE7260-A146-4938-A774-91BAFD67E1E6}" type="presParOf" srcId="{4E9481FB-6A7F-4E99-A217-79351E0B5440}" destId="{F426D58B-2DF4-4D0E-B3EA-5129CC54CAEB}" srcOrd="2" destOrd="0" presId="urn:microsoft.com/office/officeart/2008/layout/LinedList"/>
    <dgm:cxn modelId="{0A6CFB33-2F1D-4769-83E6-659496F371BF}" type="presParOf" srcId="{D74D1170-6A2F-4E23-8912-6AE412A07D54}" destId="{FFA0FE79-1522-40E6-8B4E-0B614525C56C}" srcOrd="20" destOrd="0" presId="urn:microsoft.com/office/officeart/2008/layout/LinedList"/>
    <dgm:cxn modelId="{3FDE3CEE-4E71-4DAB-9C63-C5450CF2B74B}" type="presParOf" srcId="{D74D1170-6A2F-4E23-8912-6AE412A07D54}" destId="{E859DD8B-A1F9-413B-8DB0-18B79EA83FF5}" srcOrd="21" destOrd="0" presId="urn:microsoft.com/office/officeart/2008/layout/LinedList"/>
    <dgm:cxn modelId="{CC3C1453-F1F3-4A53-AD22-B620C6C74A56}" type="presParOf" srcId="{D74D1170-6A2F-4E23-8912-6AE412A07D54}" destId="{510C2B0D-1BE0-4AF7-8A67-AF8AF78552C6}" srcOrd="22" destOrd="0" presId="urn:microsoft.com/office/officeart/2008/layout/LinedList"/>
    <dgm:cxn modelId="{5CDCCC6F-6B60-4CA2-B27B-50379072B166}" type="presParOf" srcId="{510C2B0D-1BE0-4AF7-8A67-AF8AF78552C6}" destId="{9707856C-BCB9-48FF-A225-9192B38778A2}" srcOrd="0" destOrd="0" presId="urn:microsoft.com/office/officeart/2008/layout/LinedList"/>
    <dgm:cxn modelId="{2FF42F2A-A7ED-428D-8F35-7530460F1C9F}" type="presParOf" srcId="{510C2B0D-1BE0-4AF7-8A67-AF8AF78552C6}" destId="{6BE8AA53-C591-45CD-A78F-06821C886254}" srcOrd="1" destOrd="0" presId="urn:microsoft.com/office/officeart/2008/layout/LinedList"/>
    <dgm:cxn modelId="{D461F4B8-6A1E-40B4-9D63-856C1AF404A0}" type="presParOf" srcId="{510C2B0D-1BE0-4AF7-8A67-AF8AF78552C6}" destId="{2CEC497B-D285-4CA4-8553-1C390905FB88}" srcOrd="2" destOrd="0" presId="urn:microsoft.com/office/officeart/2008/layout/LinedList"/>
    <dgm:cxn modelId="{B5914B76-C5CB-4DCE-9F2B-DDEA80A4A93C}" type="presParOf" srcId="{D74D1170-6A2F-4E23-8912-6AE412A07D54}" destId="{6A4181B3-9BB4-46D0-A645-D5760889C9CE}" srcOrd="23" destOrd="0" presId="urn:microsoft.com/office/officeart/2008/layout/LinedList"/>
    <dgm:cxn modelId="{711BACDE-840B-44B6-B0A5-3394D55781D7}" type="presParOf" srcId="{D74D1170-6A2F-4E23-8912-6AE412A07D54}" destId="{824B671E-1685-4D97-AE4D-39FE9E80CEF6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7D8484A-1222-4FE6-BB21-DDE2B55768E3}" type="doc">
      <dgm:prSet loTypeId="urn:microsoft.com/office/officeart/2008/layout/Lin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pl-PL"/>
        </a:p>
      </dgm:t>
    </dgm:pt>
    <dgm:pt modelId="{80ACC6B3-A1E9-466C-93D6-A81401334EA4}">
      <dgm:prSet/>
      <dgm:spPr/>
      <dgm:t>
        <a:bodyPr/>
        <a:lstStyle/>
        <a:p>
          <a:r>
            <a:rPr lang="pl-PL" b="1" dirty="0"/>
            <a:t>DZIAŁANIA ORGANIZACYJNE</a:t>
          </a:r>
          <a:endParaRPr lang="pl-PL" dirty="0"/>
        </a:p>
      </dgm:t>
    </dgm:pt>
    <dgm:pt modelId="{36580A7F-B93F-45A7-A281-70ED928B19F9}" type="parTrans" cxnId="{34775C84-2747-454D-877B-742C34FBD1B4}">
      <dgm:prSet/>
      <dgm:spPr/>
      <dgm:t>
        <a:bodyPr/>
        <a:lstStyle/>
        <a:p>
          <a:endParaRPr lang="pl-PL"/>
        </a:p>
      </dgm:t>
    </dgm:pt>
    <dgm:pt modelId="{12E27C3F-3523-4A32-B880-39B7258110BB}" type="sibTrans" cxnId="{34775C84-2747-454D-877B-742C34FBD1B4}">
      <dgm:prSet/>
      <dgm:spPr/>
      <dgm:t>
        <a:bodyPr/>
        <a:lstStyle/>
        <a:p>
          <a:endParaRPr lang="pl-PL"/>
        </a:p>
      </dgm:t>
    </dgm:pt>
    <dgm:pt modelId="{4F44D7DD-0AEF-4ED8-85FB-C5101C632E4B}">
      <dgm:prSet/>
      <dgm:spPr/>
      <dgm:t>
        <a:bodyPr/>
        <a:lstStyle/>
        <a:p>
          <a:r>
            <a:rPr lang="pl-PL" b="0" dirty="0"/>
            <a:t>Budowa i bieżąca aktualizacja bazy danych o jednostkach oświatowych i opiekuńczych, które należy powiadomić</a:t>
          </a:r>
        </a:p>
      </dgm:t>
    </dgm:pt>
    <dgm:pt modelId="{D9C69954-8F1E-4040-8885-2275A1534BED}" type="parTrans" cxnId="{10FF3E31-4FF0-47F9-AAF0-FE5A13FF310B}">
      <dgm:prSet/>
      <dgm:spPr/>
      <dgm:t>
        <a:bodyPr/>
        <a:lstStyle/>
        <a:p>
          <a:endParaRPr lang="pl-PL"/>
        </a:p>
      </dgm:t>
    </dgm:pt>
    <dgm:pt modelId="{8C184CA5-CF59-4380-9A7F-36F960FFCC6B}" type="sibTrans" cxnId="{10FF3E31-4FF0-47F9-AAF0-FE5A13FF310B}">
      <dgm:prSet/>
      <dgm:spPr/>
      <dgm:t>
        <a:bodyPr/>
        <a:lstStyle/>
        <a:p>
          <a:endParaRPr lang="pl-PL"/>
        </a:p>
      </dgm:t>
    </dgm:pt>
    <dgm:pt modelId="{B1A98D9B-8A82-4B19-87C2-B58208C6A044}">
      <dgm:prSet/>
      <dgm:spPr/>
      <dgm:t>
        <a:bodyPr/>
        <a:lstStyle/>
        <a:p>
          <a:r>
            <a:rPr lang="pl-PL" b="0" dirty="0"/>
            <a:t>Budowa i aktualizacja bazy danych o jednostkach opieki zdrowotnej</a:t>
          </a:r>
        </a:p>
      </dgm:t>
    </dgm:pt>
    <dgm:pt modelId="{B3EA994A-0F15-40FE-B26B-E1C15474E40A}" type="parTrans" cxnId="{A3689CDE-82C0-41C5-B15C-8108CF29154D}">
      <dgm:prSet/>
      <dgm:spPr/>
      <dgm:t>
        <a:bodyPr/>
        <a:lstStyle/>
        <a:p>
          <a:endParaRPr lang="pl-PL"/>
        </a:p>
      </dgm:t>
    </dgm:pt>
    <dgm:pt modelId="{5204DF82-9D35-406F-8EA9-E1016B1AB0AF}" type="sibTrans" cxnId="{A3689CDE-82C0-41C5-B15C-8108CF29154D}">
      <dgm:prSet/>
      <dgm:spPr/>
      <dgm:t>
        <a:bodyPr/>
        <a:lstStyle/>
        <a:p>
          <a:endParaRPr lang="pl-PL"/>
        </a:p>
      </dgm:t>
    </dgm:pt>
    <dgm:pt modelId="{17735D0E-7293-4481-80B4-410605C8A3B8}">
      <dgm:prSet/>
      <dgm:spPr/>
      <dgm:t>
        <a:bodyPr/>
        <a:lstStyle/>
        <a:p>
          <a:r>
            <a:rPr lang="pl-PL" b="0" dirty="0"/>
            <a:t>Aktualizacja procedur postępowania w ramach planów zarządzania kryzysowego – wojewódzkiego, powiatowych i gminnych</a:t>
          </a:r>
        </a:p>
      </dgm:t>
    </dgm:pt>
    <dgm:pt modelId="{6B4DC4FA-D576-4156-AC92-6C733DA29E5A}" type="parTrans" cxnId="{BD1A4475-23CB-4999-9E49-EA48217546DC}">
      <dgm:prSet/>
      <dgm:spPr/>
      <dgm:t>
        <a:bodyPr/>
        <a:lstStyle/>
        <a:p>
          <a:endParaRPr lang="pl-PL"/>
        </a:p>
      </dgm:t>
    </dgm:pt>
    <dgm:pt modelId="{25A24755-B634-4333-98A1-DEE8A7F7BEE8}" type="sibTrans" cxnId="{BD1A4475-23CB-4999-9E49-EA48217546DC}">
      <dgm:prSet/>
      <dgm:spPr/>
      <dgm:t>
        <a:bodyPr/>
        <a:lstStyle/>
        <a:p>
          <a:endParaRPr lang="pl-PL"/>
        </a:p>
      </dgm:t>
    </dgm:pt>
    <dgm:pt modelId="{F2FA591D-9AB6-415E-A29A-40B0F3F03473}" type="pres">
      <dgm:prSet presAssocID="{97D8484A-1222-4FE6-BB21-DDE2B55768E3}" presName="vert0" presStyleCnt="0">
        <dgm:presLayoutVars>
          <dgm:dir/>
          <dgm:animOne val="branch"/>
          <dgm:animLvl val="lvl"/>
        </dgm:presLayoutVars>
      </dgm:prSet>
      <dgm:spPr/>
    </dgm:pt>
    <dgm:pt modelId="{46ED8B00-EF50-4187-815A-D59348083D63}" type="pres">
      <dgm:prSet presAssocID="{80ACC6B3-A1E9-466C-93D6-A81401334EA4}" presName="thickLine" presStyleLbl="alignNode1" presStyleIdx="0" presStyleCnt="1"/>
      <dgm:spPr/>
    </dgm:pt>
    <dgm:pt modelId="{86EA0E3C-785B-47E1-A5AB-838EF9549AF7}" type="pres">
      <dgm:prSet presAssocID="{80ACC6B3-A1E9-466C-93D6-A81401334EA4}" presName="horz1" presStyleCnt="0"/>
      <dgm:spPr/>
    </dgm:pt>
    <dgm:pt modelId="{C4003256-B0A4-4E43-938A-1B5BA7657FCD}" type="pres">
      <dgm:prSet presAssocID="{80ACC6B3-A1E9-466C-93D6-A81401334EA4}" presName="tx1" presStyleLbl="revTx" presStyleIdx="0" presStyleCnt="4"/>
      <dgm:spPr/>
    </dgm:pt>
    <dgm:pt modelId="{6B25D1C7-CBDC-4C88-962E-B382BC032F28}" type="pres">
      <dgm:prSet presAssocID="{80ACC6B3-A1E9-466C-93D6-A81401334EA4}" presName="vert1" presStyleCnt="0"/>
      <dgm:spPr/>
    </dgm:pt>
    <dgm:pt modelId="{B7C794A1-C0D1-47E9-B94B-09CB3A7B922F}" type="pres">
      <dgm:prSet presAssocID="{4F44D7DD-0AEF-4ED8-85FB-C5101C632E4B}" presName="vertSpace2a" presStyleCnt="0"/>
      <dgm:spPr/>
    </dgm:pt>
    <dgm:pt modelId="{66C91E54-9F56-4E7B-906E-EEE0B3013C2E}" type="pres">
      <dgm:prSet presAssocID="{4F44D7DD-0AEF-4ED8-85FB-C5101C632E4B}" presName="horz2" presStyleCnt="0"/>
      <dgm:spPr/>
    </dgm:pt>
    <dgm:pt modelId="{9486EF3A-138B-4BA8-8CB8-3CF49D61D340}" type="pres">
      <dgm:prSet presAssocID="{4F44D7DD-0AEF-4ED8-85FB-C5101C632E4B}" presName="horzSpace2" presStyleCnt="0"/>
      <dgm:spPr/>
    </dgm:pt>
    <dgm:pt modelId="{DABD081B-2C93-4BD1-B6E2-35C39B2C7072}" type="pres">
      <dgm:prSet presAssocID="{4F44D7DD-0AEF-4ED8-85FB-C5101C632E4B}" presName="tx2" presStyleLbl="revTx" presStyleIdx="1" presStyleCnt="4"/>
      <dgm:spPr/>
    </dgm:pt>
    <dgm:pt modelId="{C21B53EB-FF7A-48FC-8AEA-BAF4052E035A}" type="pres">
      <dgm:prSet presAssocID="{4F44D7DD-0AEF-4ED8-85FB-C5101C632E4B}" presName="vert2" presStyleCnt="0"/>
      <dgm:spPr/>
    </dgm:pt>
    <dgm:pt modelId="{4154382C-1A9A-4582-8F50-4A8A17C439C2}" type="pres">
      <dgm:prSet presAssocID="{4F44D7DD-0AEF-4ED8-85FB-C5101C632E4B}" presName="thinLine2b" presStyleLbl="callout" presStyleIdx="0" presStyleCnt="3"/>
      <dgm:spPr/>
    </dgm:pt>
    <dgm:pt modelId="{AFD211BA-E6A8-4BE7-8A58-547D0061B237}" type="pres">
      <dgm:prSet presAssocID="{4F44D7DD-0AEF-4ED8-85FB-C5101C632E4B}" presName="vertSpace2b" presStyleCnt="0"/>
      <dgm:spPr/>
    </dgm:pt>
    <dgm:pt modelId="{E99E8A62-6BD3-432C-B68B-2060EFAC257B}" type="pres">
      <dgm:prSet presAssocID="{B1A98D9B-8A82-4B19-87C2-B58208C6A044}" presName="horz2" presStyleCnt="0"/>
      <dgm:spPr/>
    </dgm:pt>
    <dgm:pt modelId="{B5CDD2A1-2023-4C89-BE99-597B0E520B30}" type="pres">
      <dgm:prSet presAssocID="{B1A98D9B-8A82-4B19-87C2-B58208C6A044}" presName="horzSpace2" presStyleCnt="0"/>
      <dgm:spPr/>
    </dgm:pt>
    <dgm:pt modelId="{75461612-1A87-4AC8-91AA-279D2A854AD8}" type="pres">
      <dgm:prSet presAssocID="{B1A98D9B-8A82-4B19-87C2-B58208C6A044}" presName="tx2" presStyleLbl="revTx" presStyleIdx="2" presStyleCnt="4"/>
      <dgm:spPr/>
    </dgm:pt>
    <dgm:pt modelId="{5872D6CA-0B48-4A52-A87E-73BDD2594DCB}" type="pres">
      <dgm:prSet presAssocID="{B1A98D9B-8A82-4B19-87C2-B58208C6A044}" presName="vert2" presStyleCnt="0"/>
      <dgm:spPr/>
    </dgm:pt>
    <dgm:pt modelId="{CD07A5FE-C19F-4514-B18F-E74FCD167C38}" type="pres">
      <dgm:prSet presAssocID="{B1A98D9B-8A82-4B19-87C2-B58208C6A044}" presName="thinLine2b" presStyleLbl="callout" presStyleIdx="1" presStyleCnt="3"/>
      <dgm:spPr/>
    </dgm:pt>
    <dgm:pt modelId="{F6659AE6-38EA-46EE-A378-719C90AA12B0}" type="pres">
      <dgm:prSet presAssocID="{B1A98D9B-8A82-4B19-87C2-B58208C6A044}" presName="vertSpace2b" presStyleCnt="0"/>
      <dgm:spPr/>
    </dgm:pt>
    <dgm:pt modelId="{9A554326-2890-432D-B72B-4E92111DF9A1}" type="pres">
      <dgm:prSet presAssocID="{17735D0E-7293-4481-80B4-410605C8A3B8}" presName="horz2" presStyleCnt="0"/>
      <dgm:spPr/>
    </dgm:pt>
    <dgm:pt modelId="{7B73B79A-B628-47D3-B84E-D6C9EC14CDE5}" type="pres">
      <dgm:prSet presAssocID="{17735D0E-7293-4481-80B4-410605C8A3B8}" presName="horzSpace2" presStyleCnt="0"/>
      <dgm:spPr/>
    </dgm:pt>
    <dgm:pt modelId="{927ECCFF-80CB-4B01-A857-250797426EDD}" type="pres">
      <dgm:prSet presAssocID="{17735D0E-7293-4481-80B4-410605C8A3B8}" presName="tx2" presStyleLbl="revTx" presStyleIdx="3" presStyleCnt="4"/>
      <dgm:spPr/>
    </dgm:pt>
    <dgm:pt modelId="{0D51DAD4-C71E-4D13-8359-D60D8DBFB5C5}" type="pres">
      <dgm:prSet presAssocID="{17735D0E-7293-4481-80B4-410605C8A3B8}" presName="vert2" presStyleCnt="0"/>
      <dgm:spPr/>
    </dgm:pt>
    <dgm:pt modelId="{C52F393F-856A-40CD-9AF1-DF696747C643}" type="pres">
      <dgm:prSet presAssocID="{17735D0E-7293-4481-80B4-410605C8A3B8}" presName="thinLine2b" presStyleLbl="callout" presStyleIdx="2" presStyleCnt="3"/>
      <dgm:spPr/>
    </dgm:pt>
    <dgm:pt modelId="{92423F14-5133-4DB0-B4C3-9616A3BCD2C1}" type="pres">
      <dgm:prSet presAssocID="{17735D0E-7293-4481-80B4-410605C8A3B8}" presName="vertSpace2b" presStyleCnt="0"/>
      <dgm:spPr/>
    </dgm:pt>
  </dgm:ptLst>
  <dgm:cxnLst>
    <dgm:cxn modelId="{10FF3E31-4FF0-47F9-AAF0-FE5A13FF310B}" srcId="{80ACC6B3-A1E9-466C-93D6-A81401334EA4}" destId="{4F44D7DD-0AEF-4ED8-85FB-C5101C632E4B}" srcOrd="0" destOrd="0" parTransId="{D9C69954-8F1E-4040-8885-2275A1534BED}" sibTransId="{8C184CA5-CF59-4380-9A7F-36F960FFCC6B}"/>
    <dgm:cxn modelId="{2CA34261-8CB2-4B97-895A-DE863AAE293A}" type="presOf" srcId="{97D8484A-1222-4FE6-BB21-DDE2B55768E3}" destId="{F2FA591D-9AB6-415E-A29A-40B0F3F03473}" srcOrd="0" destOrd="0" presId="urn:microsoft.com/office/officeart/2008/layout/LinedList"/>
    <dgm:cxn modelId="{43144B4D-4AC2-4B97-AB37-27B42AA57002}" type="presOf" srcId="{B1A98D9B-8A82-4B19-87C2-B58208C6A044}" destId="{75461612-1A87-4AC8-91AA-279D2A854AD8}" srcOrd="0" destOrd="0" presId="urn:microsoft.com/office/officeart/2008/layout/LinedList"/>
    <dgm:cxn modelId="{BD1A4475-23CB-4999-9E49-EA48217546DC}" srcId="{80ACC6B3-A1E9-466C-93D6-A81401334EA4}" destId="{17735D0E-7293-4481-80B4-410605C8A3B8}" srcOrd="2" destOrd="0" parTransId="{6B4DC4FA-D576-4156-AC92-6C733DA29E5A}" sibTransId="{25A24755-B634-4333-98A1-DEE8A7F7BEE8}"/>
    <dgm:cxn modelId="{E68A7678-E255-4C57-BD8A-2C76C5E27F70}" type="presOf" srcId="{17735D0E-7293-4481-80B4-410605C8A3B8}" destId="{927ECCFF-80CB-4B01-A857-250797426EDD}" srcOrd="0" destOrd="0" presId="urn:microsoft.com/office/officeart/2008/layout/LinedList"/>
    <dgm:cxn modelId="{34775C84-2747-454D-877B-742C34FBD1B4}" srcId="{97D8484A-1222-4FE6-BB21-DDE2B55768E3}" destId="{80ACC6B3-A1E9-466C-93D6-A81401334EA4}" srcOrd="0" destOrd="0" parTransId="{36580A7F-B93F-45A7-A281-70ED928B19F9}" sibTransId="{12E27C3F-3523-4A32-B880-39B7258110BB}"/>
    <dgm:cxn modelId="{08D80F9D-72DD-48FE-A38C-DCFD5DE0E58E}" type="presOf" srcId="{80ACC6B3-A1E9-466C-93D6-A81401334EA4}" destId="{C4003256-B0A4-4E43-938A-1B5BA7657FCD}" srcOrd="0" destOrd="0" presId="urn:microsoft.com/office/officeart/2008/layout/LinedList"/>
    <dgm:cxn modelId="{CE0397C8-EA6D-4173-BDE4-D2A44F11F5B9}" type="presOf" srcId="{4F44D7DD-0AEF-4ED8-85FB-C5101C632E4B}" destId="{DABD081B-2C93-4BD1-B6E2-35C39B2C7072}" srcOrd="0" destOrd="0" presId="urn:microsoft.com/office/officeart/2008/layout/LinedList"/>
    <dgm:cxn modelId="{A3689CDE-82C0-41C5-B15C-8108CF29154D}" srcId="{80ACC6B3-A1E9-466C-93D6-A81401334EA4}" destId="{B1A98D9B-8A82-4B19-87C2-B58208C6A044}" srcOrd="1" destOrd="0" parTransId="{B3EA994A-0F15-40FE-B26B-E1C15474E40A}" sibTransId="{5204DF82-9D35-406F-8EA9-E1016B1AB0AF}"/>
    <dgm:cxn modelId="{447D1257-3589-4126-9B51-C65063E26669}" type="presParOf" srcId="{F2FA591D-9AB6-415E-A29A-40B0F3F03473}" destId="{46ED8B00-EF50-4187-815A-D59348083D63}" srcOrd="0" destOrd="0" presId="urn:microsoft.com/office/officeart/2008/layout/LinedList"/>
    <dgm:cxn modelId="{4B2B78AB-B82A-4639-ADEB-DF28EE9F8263}" type="presParOf" srcId="{F2FA591D-9AB6-415E-A29A-40B0F3F03473}" destId="{86EA0E3C-785B-47E1-A5AB-838EF9549AF7}" srcOrd="1" destOrd="0" presId="urn:microsoft.com/office/officeart/2008/layout/LinedList"/>
    <dgm:cxn modelId="{625C6F83-24E6-492D-8EA5-C43D5E33E6DA}" type="presParOf" srcId="{86EA0E3C-785B-47E1-A5AB-838EF9549AF7}" destId="{C4003256-B0A4-4E43-938A-1B5BA7657FCD}" srcOrd="0" destOrd="0" presId="urn:microsoft.com/office/officeart/2008/layout/LinedList"/>
    <dgm:cxn modelId="{D53F27BE-80B6-42A7-8AA2-C0EA818459B1}" type="presParOf" srcId="{86EA0E3C-785B-47E1-A5AB-838EF9549AF7}" destId="{6B25D1C7-CBDC-4C88-962E-B382BC032F28}" srcOrd="1" destOrd="0" presId="urn:microsoft.com/office/officeart/2008/layout/LinedList"/>
    <dgm:cxn modelId="{862FF39D-A11F-4CF8-B08B-AAC78808F494}" type="presParOf" srcId="{6B25D1C7-CBDC-4C88-962E-B382BC032F28}" destId="{B7C794A1-C0D1-47E9-B94B-09CB3A7B922F}" srcOrd="0" destOrd="0" presId="urn:microsoft.com/office/officeart/2008/layout/LinedList"/>
    <dgm:cxn modelId="{F400F417-5FFF-45E9-98F3-DED5DEBA2E28}" type="presParOf" srcId="{6B25D1C7-CBDC-4C88-962E-B382BC032F28}" destId="{66C91E54-9F56-4E7B-906E-EEE0B3013C2E}" srcOrd="1" destOrd="0" presId="urn:microsoft.com/office/officeart/2008/layout/LinedList"/>
    <dgm:cxn modelId="{58EC2D3D-609E-49D2-9720-59DD219E74BE}" type="presParOf" srcId="{66C91E54-9F56-4E7B-906E-EEE0B3013C2E}" destId="{9486EF3A-138B-4BA8-8CB8-3CF49D61D340}" srcOrd="0" destOrd="0" presId="urn:microsoft.com/office/officeart/2008/layout/LinedList"/>
    <dgm:cxn modelId="{AAF2BC14-0BAE-41BE-8B19-38A0BE6A4048}" type="presParOf" srcId="{66C91E54-9F56-4E7B-906E-EEE0B3013C2E}" destId="{DABD081B-2C93-4BD1-B6E2-35C39B2C7072}" srcOrd="1" destOrd="0" presId="urn:microsoft.com/office/officeart/2008/layout/LinedList"/>
    <dgm:cxn modelId="{B27C8A09-F03E-4C3D-A0B4-C645E2F4E45D}" type="presParOf" srcId="{66C91E54-9F56-4E7B-906E-EEE0B3013C2E}" destId="{C21B53EB-FF7A-48FC-8AEA-BAF4052E035A}" srcOrd="2" destOrd="0" presId="urn:microsoft.com/office/officeart/2008/layout/LinedList"/>
    <dgm:cxn modelId="{FF782B3C-DE11-4714-87A6-C5369C2F9931}" type="presParOf" srcId="{6B25D1C7-CBDC-4C88-962E-B382BC032F28}" destId="{4154382C-1A9A-4582-8F50-4A8A17C439C2}" srcOrd="2" destOrd="0" presId="urn:microsoft.com/office/officeart/2008/layout/LinedList"/>
    <dgm:cxn modelId="{B37B5F64-5690-4A01-A199-20AE5E9F2244}" type="presParOf" srcId="{6B25D1C7-CBDC-4C88-962E-B382BC032F28}" destId="{AFD211BA-E6A8-4BE7-8A58-547D0061B237}" srcOrd="3" destOrd="0" presId="urn:microsoft.com/office/officeart/2008/layout/LinedList"/>
    <dgm:cxn modelId="{C8B70BAC-F234-4693-BCF0-919003747123}" type="presParOf" srcId="{6B25D1C7-CBDC-4C88-962E-B382BC032F28}" destId="{E99E8A62-6BD3-432C-B68B-2060EFAC257B}" srcOrd="4" destOrd="0" presId="urn:microsoft.com/office/officeart/2008/layout/LinedList"/>
    <dgm:cxn modelId="{8F833272-4FE7-47AD-85E6-7D5B46F130DB}" type="presParOf" srcId="{E99E8A62-6BD3-432C-B68B-2060EFAC257B}" destId="{B5CDD2A1-2023-4C89-BE99-597B0E520B30}" srcOrd="0" destOrd="0" presId="urn:microsoft.com/office/officeart/2008/layout/LinedList"/>
    <dgm:cxn modelId="{68AD5BB1-B08F-4795-9A95-41D9E041E22D}" type="presParOf" srcId="{E99E8A62-6BD3-432C-B68B-2060EFAC257B}" destId="{75461612-1A87-4AC8-91AA-279D2A854AD8}" srcOrd="1" destOrd="0" presId="urn:microsoft.com/office/officeart/2008/layout/LinedList"/>
    <dgm:cxn modelId="{EC160D7A-FA86-47A7-B910-BCCA857F8243}" type="presParOf" srcId="{E99E8A62-6BD3-432C-B68B-2060EFAC257B}" destId="{5872D6CA-0B48-4A52-A87E-73BDD2594DCB}" srcOrd="2" destOrd="0" presId="urn:microsoft.com/office/officeart/2008/layout/LinedList"/>
    <dgm:cxn modelId="{3192AACA-C025-426F-A1E2-2F821A70EECF}" type="presParOf" srcId="{6B25D1C7-CBDC-4C88-962E-B382BC032F28}" destId="{CD07A5FE-C19F-4514-B18F-E74FCD167C38}" srcOrd="5" destOrd="0" presId="urn:microsoft.com/office/officeart/2008/layout/LinedList"/>
    <dgm:cxn modelId="{03405E90-3721-4D9C-A228-66FDD8DCE1EA}" type="presParOf" srcId="{6B25D1C7-CBDC-4C88-962E-B382BC032F28}" destId="{F6659AE6-38EA-46EE-A378-719C90AA12B0}" srcOrd="6" destOrd="0" presId="urn:microsoft.com/office/officeart/2008/layout/LinedList"/>
    <dgm:cxn modelId="{44A1D7AB-27D0-4492-BF4B-E2C876439601}" type="presParOf" srcId="{6B25D1C7-CBDC-4C88-962E-B382BC032F28}" destId="{9A554326-2890-432D-B72B-4E92111DF9A1}" srcOrd="7" destOrd="0" presId="urn:microsoft.com/office/officeart/2008/layout/LinedList"/>
    <dgm:cxn modelId="{487820F3-8CF0-43A5-942F-A3FE5C8D3C7E}" type="presParOf" srcId="{9A554326-2890-432D-B72B-4E92111DF9A1}" destId="{7B73B79A-B628-47D3-B84E-D6C9EC14CDE5}" srcOrd="0" destOrd="0" presId="urn:microsoft.com/office/officeart/2008/layout/LinedList"/>
    <dgm:cxn modelId="{101F8937-2C66-4ABD-A461-3E1A70C1FDA9}" type="presParOf" srcId="{9A554326-2890-432D-B72B-4E92111DF9A1}" destId="{927ECCFF-80CB-4B01-A857-250797426EDD}" srcOrd="1" destOrd="0" presId="urn:microsoft.com/office/officeart/2008/layout/LinedList"/>
    <dgm:cxn modelId="{4732C026-2B83-4012-BD74-596D31902210}" type="presParOf" srcId="{9A554326-2890-432D-B72B-4E92111DF9A1}" destId="{0D51DAD4-C71E-4D13-8359-D60D8DBFB5C5}" srcOrd="2" destOrd="0" presId="urn:microsoft.com/office/officeart/2008/layout/LinedList"/>
    <dgm:cxn modelId="{68920BDE-6422-438B-9166-FA5940420103}" type="presParOf" srcId="{6B25D1C7-CBDC-4C88-962E-B382BC032F28}" destId="{C52F393F-856A-40CD-9AF1-DF696747C643}" srcOrd="8" destOrd="0" presId="urn:microsoft.com/office/officeart/2008/layout/LinedList"/>
    <dgm:cxn modelId="{B121D42D-673C-40E7-9F9B-2C060E6726EE}" type="presParOf" srcId="{6B25D1C7-CBDC-4C88-962E-B382BC032F28}" destId="{92423F14-5133-4DB0-B4C3-9616A3BCD2C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DF2E6E-0868-4932-B1CB-E8692D93B651}" type="doc">
      <dgm:prSet loTypeId="urn:microsoft.com/office/officeart/2008/layout/Lin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95CD8D5B-EFC3-4F8F-B413-3A94E1B2E832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pl-PL" sz="1400" b="1" i="1" dirty="0">
              <a:latin typeface="+mn-lt"/>
            </a:rPr>
            <a:t>Ustawa z dnia 27 kwietnia 2001 r. - Prawo ochrony środowiska </a:t>
          </a:r>
        </a:p>
        <a:p>
          <a:pPr>
            <a:lnSpc>
              <a:spcPct val="90000"/>
            </a:lnSpc>
          </a:pPr>
          <a:r>
            <a:rPr lang="pl-PL" sz="1400" b="0" i="1" dirty="0">
              <a:latin typeface="+mn-lt"/>
            </a:rPr>
            <a:t>( </a:t>
          </a:r>
          <a:r>
            <a:rPr lang="pl-PL" sz="1400" i="1" dirty="0">
              <a:latin typeface="+mn-lt"/>
            </a:rPr>
            <a:t>Dz. U. z 2022 r. poz. 2556 z </a:t>
          </a:r>
          <a:r>
            <a:rPr lang="pl-PL" sz="1400" i="1" dirty="0" err="1">
              <a:latin typeface="+mn-lt"/>
            </a:rPr>
            <a:t>późn</a:t>
          </a:r>
          <a:r>
            <a:rPr lang="pl-PL" sz="1400" i="1" dirty="0">
              <a:latin typeface="+mn-lt"/>
            </a:rPr>
            <a:t>. zm.)</a:t>
          </a:r>
          <a:endParaRPr lang="pl-PL" sz="1400" b="0" i="1" dirty="0">
            <a:latin typeface="+mn-lt"/>
          </a:endParaRPr>
        </a:p>
      </dgm:t>
    </dgm:pt>
    <dgm:pt modelId="{2FC13E2E-1DD8-41BF-B1C4-01EADD025797}" type="parTrans" cxnId="{E0344376-3BA0-4B80-ADA5-495F98CB6D37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5DFEBDFF-E380-4709-8E4D-DB2481792241}" type="sibTrans" cxnId="{E0344376-3BA0-4B80-ADA5-495F98CB6D37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2D196563-CBB6-4B98-8331-569379A6D64F}">
      <dgm:prSet custT="1"/>
      <dgm:spPr/>
      <dgm:t>
        <a:bodyPr/>
        <a:lstStyle/>
        <a:p>
          <a:endParaRPr lang="pl-PL" sz="1400" b="1" dirty="0">
            <a:latin typeface="+mn-lt"/>
          </a:endParaRPr>
        </a:p>
      </dgm:t>
    </dgm:pt>
    <dgm:pt modelId="{13C50AA4-F485-4BDE-AB63-DB9C28B48C30}" type="parTrans" cxnId="{77866D5F-DD42-46AC-955D-49C66B786D02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BF04E7BE-DD5B-4A67-81BF-DA9C91BC303A}" type="sibTrans" cxnId="{77866D5F-DD42-46AC-955D-49C66B786D02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5A2EBC82-40DE-422F-964E-DDCBB1880DB8}">
      <dgm:prSet custT="1"/>
      <dgm:spPr/>
      <dgm:t>
        <a:bodyPr/>
        <a:lstStyle/>
        <a:p>
          <a:r>
            <a:rPr lang="pl-PL" sz="1400" b="1" i="1" dirty="0">
              <a:latin typeface="+mn-lt"/>
            </a:rPr>
            <a:t>Ustawa z dnia 3 października 2008 r. o udostępnianiu informacji o środowisku i jego ochronie, udziale społeczeństwa w ochronie środowiska oraz o ocenach oddziaływania na środowisko</a:t>
          </a:r>
          <a:br>
            <a:rPr lang="pl-PL" sz="1400" b="1" i="1" dirty="0">
              <a:latin typeface="+mn-lt"/>
            </a:rPr>
          </a:br>
          <a:r>
            <a:rPr lang="pl-PL" sz="1400" b="0" i="1" dirty="0">
              <a:latin typeface="+mn-lt"/>
            </a:rPr>
            <a:t>(Dz. U. z 2023 r., poz. 1094, z późn. zm.)</a:t>
          </a:r>
        </a:p>
      </dgm:t>
    </dgm:pt>
    <dgm:pt modelId="{2EF3DBF6-25BC-42B5-9812-F15BC6F17748}" type="parTrans" cxnId="{3CA928D2-572B-431B-BCC3-7F5E43B670CC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F38E8AA0-D993-4420-9AF2-BAC1D615057D}" type="sibTrans" cxnId="{3CA928D2-572B-431B-BCC3-7F5E43B670CC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55B12B08-225B-43A3-BBDC-B75DCE2DC386}">
      <dgm:prSet custT="1"/>
      <dgm:spPr/>
      <dgm:t>
        <a:bodyPr/>
        <a:lstStyle/>
        <a:p>
          <a:r>
            <a:rPr lang="pl-PL" sz="1400" b="1" i="1" dirty="0">
              <a:latin typeface="+mn-lt"/>
            </a:rPr>
            <a:t>Rozporządzenie MŚ z dnia 24 sierpnia 2012 r. w sprawie poziomów niektórych substancji w powietrzu </a:t>
          </a:r>
        </a:p>
        <a:p>
          <a:r>
            <a:rPr lang="pl-PL" sz="1400" b="0" i="1" dirty="0">
              <a:latin typeface="+mn-lt"/>
            </a:rPr>
            <a:t>(Dz. U. z 2021 r., poz. 845)</a:t>
          </a:r>
        </a:p>
      </dgm:t>
    </dgm:pt>
    <dgm:pt modelId="{6691551D-6F1A-4326-917F-7E6061D539A4}" type="parTrans" cxnId="{50D5ED2A-95BF-406F-A51B-6F27D5C61589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CA011DFD-E6DA-49A6-B0DB-3AED156B60C5}" type="sibTrans" cxnId="{50D5ED2A-95BF-406F-A51B-6F27D5C61589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D27F9D4B-6E5E-417E-90CD-696933B029F3}">
      <dgm:prSet custT="1"/>
      <dgm:spPr/>
      <dgm:t>
        <a:bodyPr/>
        <a:lstStyle/>
        <a:p>
          <a:r>
            <a:rPr lang="pl-PL" sz="1400" b="1" i="1" dirty="0">
              <a:latin typeface="+mn-lt"/>
            </a:rPr>
            <a:t>Rozporządzenie MŚ z dnia 14 czerwca 2019 r. w sprawie programów ochrony powietrza oraz planów działań krótkoterminowych</a:t>
          </a:r>
        </a:p>
        <a:p>
          <a:r>
            <a:rPr lang="pl-PL" sz="1400" i="1" dirty="0">
              <a:latin typeface="+mn-lt"/>
            </a:rPr>
            <a:t>(Dz. U. z 2019 r., poz. 1159 </a:t>
          </a:r>
          <a:r>
            <a:rPr lang="pl-PL" sz="1400" b="0" i="1" dirty="0">
              <a:latin typeface="+mn-lt"/>
            </a:rPr>
            <a:t>z </a:t>
          </a:r>
          <a:r>
            <a:rPr lang="pl-PL" sz="1400" b="0" i="1" dirty="0" err="1">
              <a:latin typeface="+mn-lt"/>
            </a:rPr>
            <a:t>późn</a:t>
          </a:r>
          <a:r>
            <a:rPr lang="pl-PL" sz="1400" b="0" i="1" dirty="0">
              <a:latin typeface="+mn-lt"/>
            </a:rPr>
            <a:t>. zm.)</a:t>
          </a:r>
        </a:p>
      </dgm:t>
    </dgm:pt>
    <dgm:pt modelId="{37E5D32D-12B5-4152-9126-5C49F4D105C3}" type="parTrans" cxnId="{12FAEDFF-50F4-4F04-96A5-3C57CBB282DD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83F991BE-442B-4203-92D9-D6F3676962E3}" type="sibTrans" cxnId="{12FAEDFF-50F4-4F04-96A5-3C57CBB282DD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FB522333-5A16-4873-9FF9-A319D951C47E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Rozporządzenie MŚ z dnia </a:t>
          </a:r>
          <a:r>
            <a:rPr lang="pl-PL" sz="1400" b="1" i="1" kern="1200" dirty="0">
              <a:latin typeface="+mn-lt"/>
            </a:rPr>
            <a:t>15 lutego 2023 r. w sprawie zakresu i sposobu przekazywania informacji dotyczących zanieczyszczenia powietrza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(Dz. U. z </a:t>
          </a:r>
          <a:r>
            <a:rPr lang="pl-PL" sz="1400" i="1" kern="1200" dirty="0">
              <a:latin typeface="+mn-lt"/>
            </a:rPr>
            <a:t>2023 r., poz. 350</a:t>
          </a:r>
          <a:r>
            <a:rPr lang="pl-PL" sz="14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)</a:t>
          </a:r>
        </a:p>
      </dgm:t>
    </dgm:pt>
    <dgm:pt modelId="{578467F1-F8C1-4EE0-8470-E659894468B8}" type="parTrans" cxnId="{12441E1D-BC4A-413D-87A8-D37F3AB5DE7F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23BB38F3-74D3-4191-B65C-559693A83C82}" type="sibTrans" cxnId="{12441E1D-BC4A-413D-87A8-D37F3AB5DE7F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969BDD1B-CEE7-4947-9E1C-600EDBE38F25}">
      <dgm:prSet custT="1"/>
      <dgm:spPr/>
      <dgm:t>
        <a:bodyPr/>
        <a:lstStyle/>
        <a:p>
          <a:r>
            <a:rPr lang="pl-PL" sz="1400" b="1" i="1" dirty="0">
              <a:latin typeface="+mn-lt"/>
            </a:rPr>
            <a:t>Rozporządzenie MŚ z dnia 11 grudnia 2020 r. w sprawie dokonywania oceny poziomów substancji w powietrzu</a:t>
          </a:r>
        </a:p>
        <a:p>
          <a:r>
            <a:rPr lang="pl-PL" sz="1400" b="0" i="1" dirty="0">
              <a:latin typeface="+mn-lt"/>
            </a:rPr>
            <a:t>(Dz. U. z </a:t>
          </a:r>
          <a:r>
            <a:rPr lang="pl-PL" sz="1400" i="1" dirty="0">
              <a:latin typeface="+mn-lt"/>
            </a:rPr>
            <a:t>2020 r., poz. 2279 z </a:t>
          </a:r>
          <a:r>
            <a:rPr lang="pl-PL" sz="1400" i="1" dirty="0" err="1">
              <a:latin typeface="+mn-lt"/>
            </a:rPr>
            <a:t>późn</a:t>
          </a:r>
          <a:r>
            <a:rPr lang="pl-PL" sz="1400" i="1" dirty="0">
              <a:latin typeface="+mn-lt"/>
            </a:rPr>
            <a:t>. zm.</a:t>
          </a:r>
          <a:r>
            <a:rPr lang="pl-PL" sz="1400" b="0" i="1" dirty="0">
              <a:latin typeface="+mn-lt"/>
            </a:rPr>
            <a:t>)</a:t>
          </a:r>
        </a:p>
      </dgm:t>
    </dgm:pt>
    <dgm:pt modelId="{5D2E4D76-BC1D-46CA-B5FF-5AF344C0B282}" type="parTrans" cxnId="{38C265D6-7537-4D14-B6CD-A706104199F8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B73C4843-E3A7-4468-8BB5-70F1635FA2BA}" type="sibTrans" cxnId="{38C265D6-7537-4D14-B6CD-A706104199F8}">
      <dgm:prSet/>
      <dgm:spPr/>
      <dgm:t>
        <a:bodyPr/>
        <a:lstStyle/>
        <a:p>
          <a:endParaRPr lang="pl-PL" sz="1400">
            <a:latin typeface="+mn-lt"/>
          </a:endParaRPr>
        </a:p>
      </dgm:t>
    </dgm:pt>
    <dgm:pt modelId="{72D81DD6-9AC3-40AE-A259-9EB28832119B}" type="pres">
      <dgm:prSet presAssocID="{3CDF2E6E-0868-4932-B1CB-E8692D93B651}" presName="vert0" presStyleCnt="0">
        <dgm:presLayoutVars>
          <dgm:dir/>
          <dgm:animOne val="branch"/>
          <dgm:animLvl val="lvl"/>
        </dgm:presLayoutVars>
      </dgm:prSet>
      <dgm:spPr/>
    </dgm:pt>
    <dgm:pt modelId="{E885CA7A-3810-44A2-9125-098951758C69}" type="pres">
      <dgm:prSet presAssocID="{2D196563-CBB6-4B98-8331-569379A6D64F}" presName="thickLine" presStyleLbl="alignNode1" presStyleIdx="0" presStyleCnt="1"/>
      <dgm:spPr/>
    </dgm:pt>
    <dgm:pt modelId="{368E2C0E-7B3C-438D-935D-391E3BA3C294}" type="pres">
      <dgm:prSet presAssocID="{2D196563-CBB6-4B98-8331-569379A6D64F}" presName="horz1" presStyleCnt="0"/>
      <dgm:spPr/>
    </dgm:pt>
    <dgm:pt modelId="{1B8F37BF-CE42-4B98-8030-BA91F0DC6D98}" type="pres">
      <dgm:prSet presAssocID="{2D196563-CBB6-4B98-8331-569379A6D64F}" presName="tx1" presStyleLbl="revTx" presStyleIdx="0" presStyleCnt="7"/>
      <dgm:spPr/>
    </dgm:pt>
    <dgm:pt modelId="{6B323308-272A-445C-A6A1-E1DC35F9AF12}" type="pres">
      <dgm:prSet presAssocID="{2D196563-CBB6-4B98-8331-569379A6D64F}" presName="vert1" presStyleCnt="0"/>
      <dgm:spPr/>
    </dgm:pt>
    <dgm:pt modelId="{B30EB51F-F36E-429B-9C72-ED9C1D15A510}" type="pres">
      <dgm:prSet presAssocID="{95CD8D5B-EFC3-4F8F-B413-3A94E1B2E832}" presName="vertSpace2a" presStyleCnt="0"/>
      <dgm:spPr/>
    </dgm:pt>
    <dgm:pt modelId="{80EF5EDE-7674-4DB4-AC05-BDD4C7CE6636}" type="pres">
      <dgm:prSet presAssocID="{95CD8D5B-EFC3-4F8F-B413-3A94E1B2E832}" presName="horz2" presStyleCnt="0"/>
      <dgm:spPr/>
    </dgm:pt>
    <dgm:pt modelId="{2A83A315-FF0E-4679-B3EB-FEA0C00DB3D9}" type="pres">
      <dgm:prSet presAssocID="{95CD8D5B-EFC3-4F8F-B413-3A94E1B2E832}" presName="horzSpace2" presStyleCnt="0"/>
      <dgm:spPr/>
    </dgm:pt>
    <dgm:pt modelId="{0196B05F-7F09-4A25-A7D2-42AC5D82EACC}" type="pres">
      <dgm:prSet presAssocID="{95CD8D5B-EFC3-4F8F-B413-3A94E1B2E832}" presName="tx2" presStyleLbl="revTx" presStyleIdx="1" presStyleCnt="7"/>
      <dgm:spPr/>
    </dgm:pt>
    <dgm:pt modelId="{6DB5A1D7-9706-436C-96AE-084105F1FC51}" type="pres">
      <dgm:prSet presAssocID="{95CD8D5B-EFC3-4F8F-B413-3A94E1B2E832}" presName="vert2" presStyleCnt="0"/>
      <dgm:spPr/>
    </dgm:pt>
    <dgm:pt modelId="{7011515D-4F7F-459D-8A13-672B2662F5E9}" type="pres">
      <dgm:prSet presAssocID="{95CD8D5B-EFC3-4F8F-B413-3A94E1B2E832}" presName="thinLine2b" presStyleLbl="callout" presStyleIdx="0" presStyleCnt="6"/>
      <dgm:spPr/>
    </dgm:pt>
    <dgm:pt modelId="{A19F8480-1ECE-4C09-B9FA-BDE7E551497E}" type="pres">
      <dgm:prSet presAssocID="{95CD8D5B-EFC3-4F8F-B413-3A94E1B2E832}" presName="vertSpace2b" presStyleCnt="0"/>
      <dgm:spPr/>
    </dgm:pt>
    <dgm:pt modelId="{91432D7B-4D79-45D6-A2AE-8F5B4879BA38}" type="pres">
      <dgm:prSet presAssocID="{5A2EBC82-40DE-422F-964E-DDCBB1880DB8}" presName="horz2" presStyleCnt="0"/>
      <dgm:spPr/>
    </dgm:pt>
    <dgm:pt modelId="{00DD76F7-1D87-414B-A869-CD229A2E71B4}" type="pres">
      <dgm:prSet presAssocID="{5A2EBC82-40DE-422F-964E-DDCBB1880DB8}" presName="horzSpace2" presStyleCnt="0"/>
      <dgm:spPr/>
    </dgm:pt>
    <dgm:pt modelId="{302BD76F-9520-4988-B2FE-3AB011630B2C}" type="pres">
      <dgm:prSet presAssocID="{5A2EBC82-40DE-422F-964E-DDCBB1880DB8}" presName="tx2" presStyleLbl="revTx" presStyleIdx="2" presStyleCnt="7"/>
      <dgm:spPr/>
    </dgm:pt>
    <dgm:pt modelId="{5205B0E8-F326-45A0-B696-A4FE6A8F6C79}" type="pres">
      <dgm:prSet presAssocID="{5A2EBC82-40DE-422F-964E-DDCBB1880DB8}" presName="vert2" presStyleCnt="0"/>
      <dgm:spPr/>
    </dgm:pt>
    <dgm:pt modelId="{7BFAD00A-8DB3-48EE-A4B8-677A74DA924F}" type="pres">
      <dgm:prSet presAssocID="{5A2EBC82-40DE-422F-964E-DDCBB1880DB8}" presName="thinLine2b" presStyleLbl="callout" presStyleIdx="1" presStyleCnt="6"/>
      <dgm:spPr/>
    </dgm:pt>
    <dgm:pt modelId="{82335377-9A5F-42C5-A06B-563F01BEF1D9}" type="pres">
      <dgm:prSet presAssocID="{5A2EBC82-40DE-422F-964E-DDCBB1880DB8}" presName="vertSpace2b" presStyleCnt="0"/>
      <dgm:spPr/>
    </dgm:pt>
    <dgm:pt modelId="{89A81685-0352-476D-B190-231345386693}" type="pres">
      <dgm:prSet presAssocID="{55B12B08-225B-43A3-BBDC-B75DCE2DC386}" presName="horz2" presStyleCnt="0"/>
      <dgm:spPr/>
    </dgm:pt>
    <dgm:pt modelId="{5F214993-8F9D-46A3-B5A8-0D4F5231E130}" type="pres">
      <dgm:prSet presAssocID="{55B12B08-225B-43A3-BBDC-B75DCE2DC386}" presName="horzSpace2" presStyleCnt="0"/>
      <dgm:spPr/>
    </dgm:pt>
    <dgm:pt modelId="{094929AE-BA49-47D9-8382-42420A07F7B0}" type="pres">
      <dgm:prSet presAssocID="{55B12B08-225B-43A3-BBDC-B75DCE2DC386}" presName="tx2" presStyleLbl="revTx" presStyleIdx="3" presStyleCnt="7"/>
      <dgm:spPr/>
    </dgm:pt>
    <dgm:pt modelId="{7EE4950A-A7CD-4230-A3D5-7D32CAE7F8BC}" type="pres">
      <dgm:prSet presAssocID="{55B12B08-225B-43A3-BBDC-B75DCE2DC386}" presName="vert2" presStyleCnt="0"/>
      <dgm:spPr/>
    </dgm:pt>
    <dgm:pt modelId="{F47569E0-2966-44B3-BA07-4D52A7F8423B}" type="pres">
      <dgm:prSet presAssocID="{55B12B08-225B-43A3-BBDC-B75DCE2DC386}" presName="thinLine2b" presStyleLbl="callout" presStyleIdx="2" presStyleCnt="6"/>
      <dgm:spPr/>
    </dgm:pt>
    <dgm:pt modelId="{6F53D9FF-233A-4708-840E-4C788860BD1C}" type="pres">
      <dgm:prSet presAssocID="{55B12B08-225B-43A3-BBDC-B75DCE2DC386}" presName="vertSpace2b" presStyleCnt="0"/>
      <dgm:spPr/>
    </dgm:pt>
    <dgm:pt modelId="{59C3F242-7A7A-4DE4-A2BA-84A2FEDFFDA4}" type="pres">
      <dgm:prSet presAssocID="{D27F9D4B-6E5E-417E-90CD-696933B029F3}" presName="horz2" presStyleCnt="0"/>
      <dgm:spPr/>
    </dgm:pt>
    <dgm:pt modelId="{6C9B96CA-1C0E-40EF-968A-A0070DCB4219}" type="pres">
      <dgm:prSet presAssocID="{D27F9D4B-6E5E-417E-90CD-696933B029F3}" presName="horzSpace2" presStyleCnt="0"/>
      <dgm:spPr/>
    </dgm:pt>
    <dgm:pt modelId="{3466F11D-BB5F-4165-9535-0E38C3D9D098}" type="pres">
      <dgm:prSet presAssocID="{D27F9D4B-6E5E-417E-90CD-696933B029F3}" presName="tx2" presStyleLbl="revTx" presStyleIdx="4" presStyleCnt="7"/>
      <dgm:spPr/>
    </dgm:pt>
    <dgm:pt modelId="{563197F8-C3CC-4492-8446-3943B6889F0A}" type="pres">
      <dgm:prSet presAssocID="{D27F9D4B-6E5E-417E-90CD-696933B029F3}" presName="vert2" presStyleCnt="0"/>
      <dgm:spPr/>
    </dgm:pt>
    <dgm:pt modelId="{8990B8E9-6CA5-4D66-B9EF-B8398D243136}" type="pres">
      <dgm:prSet presAssocID="{D27F9D4B-6E5E-417E-90CD-696933B029F3}" presName="thinLine2b" presStyleLbl="callout" presStyleIdx="3" presStyleCnt="6"/>
      <dgm:spPr/>
    </dgm:pt>
    <dgm:pt modelId="{BAAEE5F0-0B9B-4E71-906C-A7819E43295E}" type="pres">
      <dgm:prSet presAssocID="{D27F9D4B-6E5E-417E-90CD-696933B029F3}" presName="vertSpace2b" presStyleCnt="0"/>
      <dgm:spPr/>
    </dgm:pt>
    <dgm:pt modelId="{6D8D8AE4-BD9A-40AD-BD12-FB142A5344ED}" type="pres">
      <dgm:prSet presAssocID="{FB522333-5A16-4873-9FF9-A319D951C47E}" presName="horz2" presStyleCnt="0"/>
      <dgm:spPr/>
    </dgm:pt>
    <dgm:pt modelId="{1F0FB545-5DD4-4AFE-8D60-AC0B5B1AE761}" type="pres">
      <dgm:prSet presAssocID="{FB522333-5A16-4873-9FF9-A319D951C47E}" presName="horzSpace2" presStyleCnt="0"/>
      <dgm:spPr/>
    </dgm:pt>
    <dgm:pt modelId="{A963191C-A617-4A78-94EF-758A8CAEB6FF}" type="pres">
      <dgm:prSet presAssocID="{FB522333-5A16-4873-9FF9-A319D951C47E}" presName="tx2" presStyleLbl="revTx" presStyleIdx="5" presStyleCnt="7" custScaleX="99045" custScaleY="102658"/>
      <dgm:spPr/>
    </dgm:pt>
    <dgm:pt modelId="{95BD94DF-91A2-4ACE-B8DC-2AA9408D0330}" type="pres">
      <dgm:prSet presAssocID="{FB522333-5A16-4873-9FF9-A319D951C47E}" presName="vert2" presStyleCnt="0"/>
      <dgm:spPr/>
    </dgm:pt>
    <dgm:pt modelId="{95FBF27D-5AB2-45EC-9D1C-1BC8574D57C2}" type="pres">
      <dgm:prSet presAssocID="{FB522333-5A16-4873-9FF9-A319D951C47E}" presName="thinLine2b" presStyleLbl="callout" presStyleIdx="4" presStyleCnt="6"/>
      <dgm:spPr/>
    </dgm:pt>
    <dgm:pt modelId="{C38C43BA-CB90-4586-8B2B-67418F73D3BB}" type="pres">
      <dgm:prSet presAssocID="{FB522333-5A16-4873-9FF9-A319D951C47E}" presName="vertSpace2b" presStyleCnt="0"/>
      <dgm:spPr/>
    </dgm:pt>
    <dgm:pt modelId="{22418A82-3742-4B8D-9EB1-CCCE77742379}" type="pres">
      <dgm:prSet presAssocID="{969BDD1B-CEE7-4947-9E1C-600EDBE38F25}" presName="horz2" presStyleCnt="0"/>
      <dgm:spPr/>
    </dgm:pt>
    <dgm:pt modelId="{29B27415-5894-44EE-B359-F1DB24AA8FEC}" type="pres">
      <dgm:prSet presAssocID="{969BDD1B-CEE7-4947-9E1C-600EDBE38F25}" presName="horzSpace2" presStyleCnt="0"/>
      <dgm:spPr/>
    </dgm:pt>
    <dgm:pt modelId="{8642517D-F5BA-499A-969D-A0D1A8FF96BD}" type="pres">
      <dgm:prSet presAssocID="{969BDD1B-CEE7-4947-9E1C-600EDBE38F25}" presName="tx2" presStyleLbl="revTx" presStyleIdx="6" presStyleCnt="7"/>
      <dgm:spPr/>
    </dgm:pt>
    <dgm:pt modelId="{6F3EFA62-E545-4B7B-B446-CA79C652BD98}" type="pres">
      <dgm:prSet presAssocID="{969BDD1B-CEE7-4947-9E1C-600EDBE38F25}" presName="vert2" presStyleCnt="0"/>
      <dgm:spPr/>
    </dgm:pt>
    <dgm:pt modelId="{A6907778-6DA3-48F3-8836-D80F039AD81D}" type="pres">
      <dgm:prSet presAssocID="{969BDD1B-CEE7-4947-9E1C-600EDBE38F25}" presName="thinLine2b" presStyleLbl="callout" presStyleIdx="5" presStyleCnt="6"/>
      <dgm:spPr/>
    </dgm:pt>
    <dgm:pt modelId="{E5E37C03-7B5F-4365-A58D-52F93B4ACB26}" type="pres">
      <dgm:prSet presAssocID="{969BDD1B-CEE7-4947-9E1C-600EDBE38F25}" presName="vertSpace2b" presStyleCnt="0"/>
      <dgm:spPr/>
    </dgm:pt>
  </dgm:ptLst>
  <dgm:cxnLst>
    <dgm:cxn modelId="{7D1CA608-C6C4-4EA9-BA32-8871334C777C}" type="presOf" srcId="{2D196563-CBB6-4B98-8331-569379A6D64F}" destId="{1B8F37BF-CE42-4B98-8030-BA91F0DC6D98}" srcOrd="0" destOrd="0" presId="urn:microsoft.com/office/officeart/2008/layout/LinedList"/>
    <dgm:cxn modelId="{42A09616-4750-472D-A35E-BF3BDA477167}" type="presOf" srcId="{969BDD1B-CEE7-4947-9E1C-600EDBE38F25}" destId="{8642517D-F5BA-499A-969D-A0D1A8FF96BD}" srcOrd="0" destOrd="0" presId="urn:microsoft.com/office/officeart/2008/layout/LinedList"/>
    <dgm:cxn modelId="{12441E1D-BC4A-413D-87A8-D37F3AB5DE7F}" srcId="{2D196563-CBB6-4B98-8331-569379A6D64F}" destId="{FB522333-5A16-4873-9FF9-A319D951C47E}" srcOrd="4" destOrd="0" parTransId="{578467F1-F8C1-4EE0-8470-E659894468B8}" sibTransId="{23BB38F3-74D3-4191-B65C-559693A83C82}"/>
    <dgm:cxn modelId="{50D5ED2A-95BF-406F-A51B-6F27D5C61589}" srcId="{2D196563-CBB6-4B98-8331-569379A6D64F}" destId="{55B12B08-225B-43A3-BBDC-B75DCE2DC386}" srcOrd="2" destOrd="0" parTransId="{6691551D-6F1A-4326-917F-7E6061D539A4}" sibTransId="{CA011DFD-E6DA-49A6-B0DB-3AED156B60C5}"/>
    <dgm:cxn modelId="{3CBCF431-8BCD-41DA-98B6-8A33AC409979}" type="presOf" srcId="{FB522333-5A16-4873-9FF9-A319D951C47E}" destId="{A963191C-A617-4A78-94EF-758A8CAEB6FF}" srcOrd="0" destOrd="0" presId="urn:microsoft.com/office/officeart/2008/layout/LinedList"/>
    <dgm:cxn modelId="{D8AF7E34-F818-485E-8CDE-3ABEFC04D99C}" type="presOf" srcId="{95CD8D5B-EFC3-4F8F-B413-3A94E1B2E832}" destId="{0196B05F-7F09-4A25-A7D2-42AC5D82EACC}" srcOrd="0" destOrd="0" presId="urn:microsoft.com/office/officeart/2008/layout/LinedList"/>
    <dgm:cxn modelId="{CA36405B-923E-464E-B717-BE805625EBA2}" type="presOf" srcId="{5A2EBC82-40DE-422F-964E-DDCBB1880DB8}" destId="{302BD76F-9520-4988-B2FE-3AB011630B2C}" srcOrd="0" destOrd="0" presId="urn:microsoft.com/office/officeart/2008/layout/LinedList"/>
    <dgm:cxn modelId="{77866D5F-DD42-46AC-955D-49C66B786D02}" srcId="{3CDF2E6E-0868-4932-B1CB-E8692D93B651}" destId="{2D196563-CBB6-4B98-8331-569379A6D64F}" srcOrd="0" destOrd="0" parTransId="{13C50AA4-F485-4BDE-AB63-DB9C28B48C30}" sibTransId="{BF04E7BE-DD5B-4A67-81BF-DA9C91BC303A}"/>
    <dgm:cxn modelId="{2CF8B76A-A3B4-4579-9BB2-D8E577492D5E}" type="presOf" srcId="{3CDF2E6E-0868-4932-B1CB-E8692D93B651}" destId="{72D81DD6-9AC3-40AE-A259-9EB28832119B}" srcOrd="0" destOrd="0" presId="urn:microsoft.com/office/officeart/2008/layout/LinedList"/>
    <dgm:cxn modelId="{E0344376-3BA0-4B80-ADA5-495F98CB6D37}" srcId="{2D196563-CBB6-4B98-8331-569379A6D64F}" destId="{95CD8D5B-EFC3-4F8F-B413-3A94E1B2E832}" srcOrd="0" destOrd="0" parTransId="{2FC13E2E-1DD8-41BF-B1C4-01EADD025797}" sibTransId="{5DFEBDFF-E380-4709-8E4D-DB2481792241}"/>
    <dgm:cxn modelId="{5B8FF785-CC80-4060-87D5-6EA27DA8077E}" type="presOf" srcId="{D27F9D4B-6E5E-417E-90CD-696933B029F3}" destId="{3466F11D-BB5F-4165-9535-0E38C3D9D098}" srcOrd="0" destOrd="0" presId="urn:microsoft.com/office/officeart/2008/layout/LinedList"/>
    <dgm:cxn modelId="{904C4489-5FE1-4022-993F-9B079CC3050C}" type="presOf" srcId="{55B12B08-225B-43A3-BBDC-B75DCE2DC386}" destId="{094929AE-BA49-47D9-8382-42420A07F7B0}" srcOrd="0" destOrd="0" presId="urn:microsoft.com/office/officeart/2008/layout/LinedList"/>
    <dgm:cxn modelId="{3CA928D2-572B-431B-BCC3-7F5E43B670CC}" srcId="{2D196563-CBB6-4B98-8331-569379A6D64F}" destId="{5A2EBC82-40DE-422F-964E-DDCBB1880DB8}" srcOrd="1" destOrd="0" parTransId="{2EF3DBF6-25BC-42B5-9812-F15BC6F17748}" sibTransId="{F38E8AA0-D993-4420-9AF2-BAC1D615057D}"/>
    <dgm:cxn modelId="{38C265D6-7537-4D14-B6CD-A706104199F8}" srcId="{2D196563-CBB6-4B98-8331-569379A6D64F}" destId="{969BDD1B-CEE7-4947-9E1C-600EDBE38F25}" srcOrd="5" destOrd="0" parTransId="{5D2E4D76-BC1D-46CA-B5FF-5AF344C0B282}" sibTransId="{B73C4843-E3A7-4468-8BB5-70F1635FA2BA}"/>
    <dgm:cxn modelId="{12FAEDFF-50F4-4F04-96A5-3C57CBB282DD}" srcId="{2D196563-CBB6-4B98-8331-569379A6D64F}" destId="{D27F9D4B-6E5E-417E-90CD-696933B029F3}" srcOrd="3" destOrd="0" parTransId="{37E5D32D-12B5-4152-9126-5C49F4D105C3}" sibTransId="{83F991BE-442B-4203-92D9-D6F3676962E3}"/>
    <dgm:cxn modelId="{063F288D-0A3B-494F-8680-C358383D535E}" type="presParOf" srcId="{72D81DD6-9AC3-40AE-A259-9EB28832119B}" destId="{E885CA7A-3810-44A2-9125-098951758C69}" srcOrd="0" destOrd="0" presId="urn:microsoft.com/office/officeart/2008/layout/LinedList"/>
    <dgm:cxn modelId="{7AAFF595-87FD-4753-A87B-C5E9920EDF9D}" type="presParOf" srcId="{72D81DD6-9AC3-40AE-A259-9EB28832119B}" destId="{368E2C0E-7B3C-438D-935D-391E3BA3C294}" srcOrd="1" destOrd="0" presId="urn:microsoft.com/office/officeart/2008/layout/LinedList"/>
    <dgm:cxn modelId="{7DA07479-BFFA-4517-860F-0FFB31DA7DF5}" type="presParOf" srcId="{368E2C0E-7B3C-438D-935D-391E3BA3C294}" destId="{1B8F37BF-CE42-4B98-8030-BA91F0DC6D98}" srcOrd="0" destOrd="0" presId="urn:microsoft.com/office/officeart/2008/layout/LinedList"/>
    <dgm:cxn modelId="{B41DDB57-6495-453B-9E4D-DACB090828BF}" type="presParOf" srcId="{368E2C0E-7B3C-438D-935D-391E3BA3C294}" destId="{6B323308-272A-445C-A6A1-E1DC35F9AF12}" srcOrd="1" destOrd="0" presId="urn:microsoft.com/office/officeart/2008/layout/LinedList"/>
    <dgm:cxn modelId="{FAA5A8EB-E047-472C-A9A9-C4ED2284CFEC}" type="presParOf" srcId="{6B323308-272A-445C-A6A1-E1DC35F9AF12}" destId="{B30EB51F-F36E-429B-9C72-ED9C1D15A510}" srcOrd="0" destOrd="0" presId="urn:microsoft.com/office/officeart/2008/layout/LinedList"/>
    <dgm:cxn modelId="{E005865C-38B7-4AC0-B392-CECBD15EEB10}" type="presParOf" srcId="{6B323308-272A-445C-A6A1-E1DC35F9AF12}" destId="{80EF5EDE-7674-4DB4-AC05-BDD4C7CE6636}" srcOrd="1" destOrd="0" presId="urn:microsoft.com/office/officeart/2008/layout/LinedList"/>
    <dgm:cxn modelId="{6032BCBA-B33D-4258-B0B5-93787942E0E3}" type="presParOf" srcId="{80EF5EDE-7674-4DB4-AC05-BDD4C7CE6636}" destId="{2A83A315-FF0E-4679-B3EB-FEA0C00DB3D9}" srcOrd="0" destOrd="0" presId="urn:microsoft.com/office/officeart/2008/layout/LinedList"/>
    <dgm:cxn modelId="{70AF4D2A-50A3-4EC9-9C3F-2217446C951A}" type="presParOf" srcId="{80EF5EDE-7674-4DB4-AC05-BDD4C7CE6636}" destId="{0196B05F-7F09-4A25-A7D2-42AC5D82EACC}" srcOrd="1" destOrd="0" presId="urn:microsoft.com/office/officeart/2008/layout/LinedList"/>
    <dgm:cxn modelId="{C4EB6CCE-ADFF-4858-A95C-AC97211BFCA3}" type="presParOf" srcId="{80EF5EDE-7674-4DB4-AC05-BDD4C7CE6636}" destId="{6DB5A1D7-9706-436C-96AE-084105F1FC51}" srcOrd="2" destOrd="0" presId="urn:microsoft.com/office/officeart/2008/layout/LinedList"/>
    <dgm:cxn modelId="{90BD3B5E-DE19-474D-9AD5-5A45B2785EA8}" type="presParOf" srcId="{6B323308-272A-445C-A6A1-E1DC35F9AF12}" destId="{7011515D-4F7F-459D-8A13-672B2662F5E9}" srcOrd="2" destOrd="0" presId="urn:microsoft.com/office/officeart/2008/layout/LinedList"/>
    <dgm:cxn modelId="{3DED4ED7-0EA9-43E7-BCD1-EF3384540C04}" type="presParOf" srcId="{6B323308-272A-445C-A6A1-E1DC35F9AF12}" destId="{A19F8480-1ECE-4C09-B9FA-BDE7E551497E}" srcOrd="3" destOrd="0" presId="urn:microsoft.com/office/officeart/2008/layout/LinedList"/>
    <dgm:cxn modelId="{2622A8D0-21F3-410A-AA47-CE78C0789E4D}" type="presParOf" srcId="{6B323308-272A-445C-A6A1-E1DC35F9AF12}" destId="{91432D7B-4D79-45D6-A2AE-8F5B4879BA38}" srcOrd="4" destOrd="0" presId="urn:microsoft.com/office/officeart/2008/layout/LinedList"/>
    <dgm:cxn modelId="{14A770EE-75AC-4444-B1E0-9F3123BB28A3}" type="presParOf" srcId="{91432D7B-4D79-45D6-A2AE-8F5B4879BA38}" destId="{00DD76F7-1D87-414B-A869-CD229A2E71B4}" srcOrd="0" destOrd="0" presId="urn:microsoft.com/office/officeart/2008/layout/LinedList"/>
    <dgm:cxn modelId="{CFC2D479-AC41-4FD4-A287-CA379885813F}" type="presParOf" srcId="{91432D7B-4D79-45D6-A2AE-8F5B4879BA38}" destId="{302BD76F-9520-4988-B2FE-3AB011630B2C}" srcOrd="1" destOrd="0" presId="urn:microsoft.com/office/officeart/2008/layout/LinedList"/>
    <dgm:cxn modelId="{0458A4FC-047A-4FDD-AF57-A81647C156AB}" type="presParOf" srcId="{91432D7B-4D79-45D6-A2AE-8F5B4879BA38}" destId="{5205B0E8-F326-45A0-B696-A4FE6A8F6C79}" srcOrd="2" destOrd="0" presId="urn:microsoft.com/office/officeart/2008/layout/LinedList"/>
    <dgm:cxn modelId="{27E829DF-8B6B-4A5A-841E-7107F5CEE138}" type="presParOf" srcId="{6B323308-272A-445C-A6A1-E1DC35F9AF12}" destId="{7BFAD00A-8DB3-48EE-A4B8-677A74DA924F}" srcOrd="5" destOrd="0" presId="urn:microsoft.com/office/officeart/2008/layout/LinedList"/>
    <dgm:cxn modelId="{F9CF1449-2675-46D2-97A9-0E0A11A40C0D}" type="presParOf" srcId="{6B323308-272A-445C-A6A1-E1DC35F9AF12}" destId="{82335377-9A5F-42C5-A06B-563F01BEF1D9}" srcOrd="6" destOrd="0" presId="urn:microsoft.com/office/officeart/2008/layout/LinedList"/>
    <dgm:cxn modelId="{14F766FC-ABB3-4476-ACB0-6D060B2F5638}" type="presParOf" srcId="{6B323308-272A-445C-A6A1-E1DC35F9AF12}" destId="{89A81685-0352-476D-B190-231345386693}" srcOrd="7" destOrd="0" presId="urn:microsoft.com/office/officeart/2008/layout/LinedList"/>
    <dgm:cxn modelId="{51D6A351-D3ED-49C9-A2EC-7A9B0A42B997}" type="presParOf" srcId="{89A81685-0352-476D-B190-231345386693}" destId="{5F214993-8F9D-46A3-B5A8-0D4F5231E130}" srcOrd="0" destOrd="0" presId="urn:microsoft.com/office/officeart/2008/layout/LinedList"/>
    <dgm:cxn modelId="{3461BBB3-1B97-4FC5-82AC-FE23BC975515}" type="presParOf" srcId="{89A81685-0352-476D-B190-231345386693}" destId="{094929AE-BA49-47D9-8382-42420A07F7B0}" srcOrd="1" destOrd="0" presId="urn:microsoft.com/office/officeart/2008/layout/LinedList"/>
    <dgm:cxn modelId="{2A16F232-C799-4600-B765-F1EB3CF149AF}" type="presParOf" srcId="{89A81685-0352-476D-B190-231345386693}" destId="{7EE4950A-A7CD-4230-A3D5-7D32CAE7F8BC}" srcOrd="2" destOrd="0" presId="urn:microsoft.com/office/officeart/2008/layout/LinedList"/>
    <dgm:cxn modelId="{ABE92AD0-CAAC-4BAA-846F-31FB4A5371FD}" type="presParOf" srcId="{6B323308-272A-445C-A6A1-E1DC35F9AF12}" destId="{F47569E0-2966-44B3-BA07-4D52A7F8423B}" srcOrd="8" destOrd="0" presId="urn:microsoft.com/office/officeart/2008/layout/LinedList"/>
    <dgm:cxn modelId="{75CB0CA2-71AF-450E-A772-1A3A638EC004}" type="presParOf" srcId="{6B323308-272A-445C-A6A1-E1DC35F9AF12}" destId="{6F53D9FF-233A-4708-840E-4C788860BD1C}" srcOrd="9" destOrd="0" presId="urn:microsoft.com/office/officeart/2008/layout/LinedList"/>
    <dgm:cxn modelId="{46EF8E25-5524-4A9F-B02D-0D499569EBFC}" type="presParOf" srcId="{6B323308-272A-445C-A6A1-E1DC35F9AF12}" destId="{59C3F242-7A7A-4DE4-A2BA-84A2FEDFFDA4}" srcOrd="10" destOrd="0" presId="urn:microsoft.com/office/officeart/2008/layout/LinedList"/>
    <dgm:cxn modelId="{54A6D47D-288F-4FE8-B7CC-32B48AFFC320}" type="presParOf" srcId="{59C3F242-7A7A-4DE4-A2BA-84A2FEDFFDA4}" destId="{6C9B96CA-1C0E-40EF-968A-A0070DCB4219}" srcOrd="0" destOrd="0" presId="urn:microsoft.com/office/officeart/2008/layout/LinedList"/>
    <dgm:cxn modelId="{DAAF6199-264F-404F-90CE-6ED821D8E4FB}" type="presParOf" srcId="{59C3F242-7A7A-4DE4-A2BA-84A2FEDFFDA4}" destId="{3466F11D-BB5F-4165-9535-0E38C3D9D098}" srcOrd="1" destOrd="0" presId="urn:microsoft.com/office/officeart/2008/layout/LinedList"/>
    <dgm:cxn modelId="{1B21C5CD-772A-42DF-846D-B4EC36E79500}" type="presParOf" srcId="{59C3F242-7A7A-4DE4-A2BA-84A2FEDFFDA4}" destId="{563197F8-C3CC-4492-8446-3943B6889F0A}" srcOrd="2" destOrd="0" presId="urn:microsoft.com/office/officeart/2008/layout/LinedList"/>
    <dgm:cxn modelId="{74F9AA45-3863-4E12-B149-9A6A9DBD75E4}" type="presParOf" srcId="{6B323308-272A-445C-A6A1-E1DC35F9AF12}" destId="{8990B8E9-6CA5-4D66-B9EF-B8398D243136}" srcOrd="11" destOrd="0" presId="urn:microsoft.com/office/officeart/2008/layout/LinedList"/>
    <dgm:cxn modelId="{E021FFCF-5BBE-4C3A-A5C0-AE5EA657B60B}" type="presParOf" srcId="{6B323308-272A-445C-A6A1-E1DC35F9AF12}" destId="{BAAEE5F0-0B9B-4E71-906C-A7819E43295E}" srcOrd="12" destOrd="0" presId="urn:microsoft.com/office/officeart/2008/layout/LinedList"/>
    <dgm:cxn modelId="{BC3B19C5-4FC7-48CE-9FC2-CAE7006C944E}" type="presParOf" srcId="{6B323308-272A-445C-A6A1-E1DC35F9AF12}" destId="{6D8D8AE4-BD9A-40AD-BD12-FB142A5344ED}" srcOrd="13" destOrd="0" presId="urn:microsoft.com/office/officeart/2008/layout/LinedList"/>
    <dgm:cxn modelId="{1FAEB4A3-39B9-4298-AE10-A20FEB890967}" type="presParOf" srcId="{6D8D8AE4-BD9A-40AD-BD12-FB142A5344ED}" destId="{1F0FB545-5DD4-4AFE-8D60-AC0B5B1AE761}" srcOrd="0" destOrd="0" presId="urn:microsoft.com/office/officeart/2008/layout/LinedList"/>
    <dgm:cxn modelId="{BCC872A6-320C-44B8-82F1-871D5038762B}" type="presParOf" srcId="{6D8D8AE4-BD9A-40AD-BD12-FB142A5344ED}" destId="{A963191C-A617-4A78-94EF-758A8CAEB6FF}" srcOrd="1" destOrd="0" presId="urn:microsoft.com/office/officeart/2008/layout/LinedList"/>
    <dgm:cxn modelId="{31BF12E8-4853-495E-AA08-B6FD0EF0741B}" type="presParOf" srcId="{6D8D8AE4-BD9A-40AD-BD12-FB142A5344ED}" destId="{95BD94DF-91A2-4ACE-B8DC-2AA9408D0330}" srcOrd="2" destOrd="0" presId="urn:microsoft.com/office/officeart/2008/layout/LinedList"/>
    <dgm:cxn modelId="{11D17576-BE27-49DE-BF5F-FB8FEA1DECFB}" type="presParOf" srcId="{6B323308-272A-445C-A6A1-E1DC35F9AF12}" destId="{95FBF27D-5AB2-45EC-9D1C-1BC8574D57C2}" srcOrd="14" destOrd="0" presId="urn:microsoft.com/office/officeart/2008/layout/LinedList"/>
    <dgm:cxn modelId="{0B986D23-CB74-4415-B755-89218BDC8EFC}" type="presParOf" srcId="{6B323308-272A-445C-A6A1-E1DC35F9AF12}" destId="{C38C43BA-CB90-4586-8B2B-67418F73D3BB}" srcOrd="15" destOrd="0" presId="urn:microsoft.com/office/officeart/2008/layout/LinedList"/>
    <dgm:cxn modelId="{ECC631B1-2384-45E9-BCDE-7067C88E830E}" type="presParOf" srcId="{6B323308-272A-445C-A6A1-E1DC35F9AF12}" destId="{22418A82-3742-4B8D-9EB1-CCCE77742379}" srcOrd="16" destOrd="0" presId="urn:microsoft.com/office/officeart/2008/layout/LinedList"/>
    <dgm:cxn modelId="{CA804EBF-EA7F-4F72-855A-3A0756447471}" type="presParOf" srcId="{22418A82-3742-4B8D-9EB1-CCCE77742379}" destId="{29B27415-5894-44EE-B359-F1DB24AA8FEC}" srcOrd="0" destOrd="0" presId="urn:microsoft.com/office/officeart/2008/layout/LinedList"/>
    <dgm:cxn modelId="{12E28895-F506-48B9-922D-A962FCE224C5}" type="presParOf" srcId="{22418A82-3742-4B8D-9EB1-CCCE77742379}" destId="{8642517D-F5BA-499A-969D-A0D1A8FF96BD}" srcOrd="1" destOrd="0" presId="urn:microsoft.com/office/officeart/2008/layout/LinedList"/>
    <dgm:cxn modelId="{5A73A80E-BF20-47C5-9E60-4EFAE610CA52}" type="presParOf" srcId="{22418A82-3742-4B8D-9EB1-CCCE77742379}" destId="{6F3EFA62-E545-4B7B-B446-CA79C652BD98}" srcOrd="2" destOrd="0" presId="urn:microsoft.com/office/officeart/2008/layout/LinedList"/>
    <dgm:cxn modelId="{105D6057-F9F1-45AC-B038-1D0C90FE1285}" type="presParOf" srcId="{6B323308-272A-445C-A6A1-E1DC35F9AF12}" destId="{A6907778-6DA3-48F3-8836-D80F039AD81D}" srcOrd="17" destOrd="0" presId="urn:microsoft.com/office/officeart/2008/layout/LinedList"/>
    <dgm:cxn modelId="{B40307A3-7F76-4843-91F6-C6D9F32CA45E}" type="presParOf" srcId="{6B323308-272A-445C-A6A1-E1DC35F9AF12}" destId="{E5E37C03-7B5F-4365-A58D-52F93B4ACB26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DF2E6E-0868-4932-B1CB-E8692D93B651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34D0F0C6-2E5E-443D-B37D-4E291B139D67}">
      <dgm:prSet custT="1"/>
      <dgm:spPr/>
      <dgm:t>
        <a:bodyPr/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solidFill>
                <a:srgbClr val="80808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wskazanie zadań w harmonogramie realizacji działań naprawczych</a:t>
          </a:r>
        </a:p>
      </dgm:t>
    </dgm:pt>
    <dgm:pt modelId="{034E0B46-1EA4-4458-B542-B151724738C1}" type="parTrans" cxnId="{FF1F5481-BE8D-40A1-9EBE-97F717ECEDD5}">
      <dgm:prSet/>
      <dgm:spPr/>
      <dgm:t>
        <a:bodyPr/>
        <a:lstStyle/>
        <a:p>
          <a:endParaRPr lang="pl-PL" b="1">
            <a:solidFill>
              <a:srgbClr val="C00000"/>
            </a:solidFill>
          </a:endParaRPr>
        </a:p>
      </dgm:t>
    </dgm:pt>
    <dgm:pt modelId="{3D459B7D-850F-4984-AA94-2F835F768F3E}" type="sibTrans" cxnId="{FF1F5481-BE8D-40A1-9EBE-97F717ECEDD5}">
      <dgm:prSet/>
      <dgm:spPr/>
      <dgm:t>
        <a:bodyPr/>
        <a:lstStyle/>
        <a:p>
          <a:endParaRPr lang="pl-PL" b="1">
            <a:solidFill>
              <a:srgbClr val="C00000"/>
            </a:solidFill>
          </a:endParaRPr>
        </a:p>
      </dgm:t>
    </dgm:pt>
    <dgm:pt modelId="{545CA36C-430F-4C00-A9D5-04388E3CA610}">
      <dgm:prSet custT="1"/>
      <dgm:spPr/>
      <dgm:t>
        <a:bodyPr/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solidFill>
                <a:srgbClr val="80808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oszacowanie kosztów realizacji działań naprawczych</a:t>
          </a:r>
        </a:p>
      </dgm:t>
    </dgm:pt>
    <dgm:pt modelId="{FD120B82-BE93-4AE9-871A-369B7D0F60E6}" type="parTrans" cxnId="{093C911E-1625-4B45-81F9-371F3802D015}">
      <dgm:prSet/>
      <dgm:spPr/>
      <dgm:t>
        <a:bodyPr/>
        <a:lstStyle/>
        <a:p>
          <a:endParaRPr lang="pl-PL" b="1">
            <a:solidFill>
              <a:srgbClr val="C00000"/>
            </a:solidFill>
          </a:endParaRPr>
        </a:p>
      </dgm:t>
    </dgm:pt>
    <dgm:pt modelId="{3108E911-2E92-45AA-B9B4-DAFB79A1D4DF}" type="sibTrans" cxnId="{093C911E-1625-4B45-81F9-371F3802D015}">
      <dgm:prSet/>
      <dgm:spPr/>
      <dgm:t>
        <a:bodyPr/>
        <a:lstStyle/>
        <a:p>
          <a:endParaRPr lang="pl-PL" b="1">
            <a:solidFill>
              <a:srgbClr val="C00000"/>
            </a:solidFill>
          </a:endParaRPr>
        </a:p>
      </dgm:t>
    </dgm:pt>
    <dgm:pt modelId="{95CD8D5B-EFC3-4F8F-B413-3A94E1B2E832}">
      <dgm:prSet custT="1"/>
      <dgm:spPr/>
      <dgm:t>
        <a:bodyPr/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solidFill>
                <a:srgbClr val="80808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bilans emisji zanieczyszczeń do powietrza w roku bazowym 2021</a:t>
          </a:r>
        </a:p>
      </dgm:t>
    </dgm:pt>
    <dgm:pt modelId="{2FC13E2E-1DD8-41BF-B1C4-01EADD025797}" type="parTrans" cxnId="{E0344376-3BA0-4B80-ADA5-495F98CB6D37}">
      <dgm:prSet/>
      <dgm:spPr/>
      <dgm:t>
        <a:bodyPr/>
        <a:lstStyle/>
        <a:p>
          <a:endParaRPr lang="pl-PL" b="1"/>
        </a:p>
      </dgm:t>
    </dgm:pt>
    <dgm:pt modelId="{5DFEBDFF-E380-4709-8E4D-DB2481792241}" type="sibTrans" cxnId="{E0344376-3BA0-4B80-ADA5-495F98CB6D37}">
      <dgm:prSet/>
      <dgm:spPr/>
      <dgm:t>
        <a:bodyPr/>
        <a:lstStyle/>
        <a:p>
          <a:endParaRPr lang="pl-PL" b="1"/>
        </a:p>
      </dgm:t>
    </dgm:pt>
    <dgm:pt modelId="{2D196563-CBB6-4B98-8331-569379A6D64F}">
      <dgm:prSet custT="1"/>
      <dgm:spPr/>
      <dgm:t>
        <a:bodyPr/>
        <a:lstStyle/>
        <a:p>
          <a:r>
            <a:rPr lang="pl-PL" sz="2800" b="1" dirty="0"/>
            <a:t>elementy Aktualizacji programów</a:t>
          </a:r>
        </a:p>
      </dgm:t>
    </dgm:pt>
    <dgm:pt modelId="{13C50AA4-F485-4BDE-AB63-DB9C28B48C30}" type="parTrans" cxnId="{77866D5F-DD42-46AC-955D-49C66B786D02}">
      <dgm:prSet/>
      <dgm:spPr/>
      <dgm:t>
        <a:bodyPr/>
        <a:lstStyle/>
        <a:p>
          <a:endParaRPr lang="pl-PL" b="1"/>
        </a:p>
      </dgm:t>
    </dgm:pt>
    <dgm:pt modelId="{BF04E7BE-DD5B-4A67-81BF-DA9C91BC303A}" type="sibTrans" cxnId="{77866D5F-DD42-46AC-955D-49C66B786D02}">
      <dgm:prSet/>
      <dgm:spPr/>
      <dgm:t>
        <a:bodyPr/>
        <a:lstStyle/>
        <a:p>
          <a:endParaRPr lang="pl-PL" b="1"/>
        </a:p>
      </dgm:t>
    </dgm:pt>
    <dgm:pt modelId="{3B35A61A-085E-421D-ACCB-8F7A16DAB267}">
      <dgm:prSet custT="1"/>
      <dgm:spPr/>
      <dgm:t>
        <a:bodyPr/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solidFill>
                <a:srgbClr val="80808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ocena przyczyn przekroczeń poziomów dopuszczalnych w oparciu o wyniki modelowania i szczegółową analizę pomiarów prowadzonych w ramach Państwowego Monitoringu Środowiska (PMŚ)</a:t>
          </a:r>
        </a:p>
      </dgm:t>
    </dgm:pt>
    <dgm:pt modelId="{19ED06E6-0E08-497B-B463-25C9C9593A26}" type="parTrans" cxnId="{3F082E56-A59D-4C58-8818-AFED846BB672}">
      <dgm:prSet/>
      <dgm:spPr/>
      <dgm:t>
        <a:bodyPr/>
        <a:lstStyle/>
        <a:p>
          <a:endParaRPr lang="pl-PL" b="1"/>
        </a:p>
      </dgm:t>
    </dgm:pt>
    <dgm:pt modelId="{178CB824-D252-40EB-AEC3-B7F6FCFF6954}" type="sibTrans" cxnId="{3F082E56-A59D-4C58-8818-AFED846BB672}">
      <dgm:prSet/>
      <dgm:spPr/>
      <dgm:t>
        <a:bodyPr/>
        <a:lstStyle/>
        <a:p>
          <a:endParaRPr lang="pl-PL" b="1"/>
        </a:p>
      </dgm:t>
    </dgm:pt>
    <dgm:pt modelId="{7DC0D61E-F7CC-47FE-8BF8-DA3CFCD02830}">
      <dgm:prSet custT="1"/>
      <dgm:spPr/>
      <dgm:t>
        <a:bodyPr/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solidFill>
                <a:srgbClr val="80808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plan działań krótkoterminowych (PDK)</a:t>
          </a:r>
        </a:p>
      </dgm:t>
    </dgm:pt>
    <dgm:pt modelId="{F2C56161-144F-49E5-8443-65204358DD16}" type="parTrans" cxnId="{49BD5EDD-F1A2-4E1D-9F0A-D289A6BD50CA}">
      <dgm:prSet/>
      <dgm:spPr/>
      <dgm:t>
        <a:bodyPr/>
        <a:lstStyle/>
        <a:p>
          <a:endParaRPr lang="pl-PL" b="1"/>
        </a:p>
      </dgm:t>
    </dgm:pt>
    <dgm:pt modelId="{48219C9A-8285-4907-B136-E65B06383DD0}" type="sibTrans" cxnId="{49BD5EDD-F1A2-4E1D-9F0A-D289A6BD50CA}">
      <dgm:prSet/>
      <dgm:spPr/>
      <dgm:t>
        <a:bodyPr/>
        <a:lstStyle/>
        <a:p>
          <a:endParaRPr lang="pl-PL" b="1"/>
        </a:p>
      </dgm:t>
    </dgm:pt>
    <dgm:pt modelId="{D9CA03B3-0E46-481A-80A4-F92F8AEA5743}">
      <dgm:prSet custT="1"/>
      <dgm:spPr/>
      <dgm:t>
        <a:bodyPr/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solidFill>
                <a:srgbClr val="80808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podanie efektu ekologicznego realizacji działań</a:t>
          </a:r>
        </a:p>
      </dgm:t>
    </dgm:pt>
    <dgm:pt modelId="{F0F7A96B-8C21-4114-8EDE-AA2D49D41A3E}" type="parTrans" cxnId="{108905E2-F092-4027-933E-8A78C1AA053D}">
      <dgm:prSet/>
      <dgm:spPr/>
      <dgm:t>
        <a:bodyPr/>
        <a:lstStyle/>
        <a:p>
          <a:endParaRPr lang="pl-PL" b="1"/>
        </a:p>
      </dgm:t>
    </dgm:pt>
    <dgm:pt modelId="{7C49A939-BFE8-4957-87A3-9F906464851F}" type="sibTrans" cxnId="{108905E2-F092-4027-933E-8A78C1AA053D}">
      <dgm:prSet/>
      <dgm:spPr/>
      <dgm:t>
        <a:bodyPr/>
        <a:lstStyle/>
        <a:p>
          <a:endParaRPr lang="pl-PL" b="1"/>
        </a:p>
      </dgm:t>
    </dgm:pt>
    <dgm:pt modelId="{C017BBC2-D4F3-4841-BA9D-89984896E631}">
      <dgm:prSet custT="1"/>
      <dgm:spPr/>
      <dgm:t>
        <a:bodyPr/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solidFill>
                <a:srgbClr val="80808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monitorowanie realizacji (wskaźniki)</a:t>
          </a:r>
        </a:p>
      </dgm:t>
    </dgm:pt>
    <dgm:pt modelId="{BEE5F6DD-5F9A-49EF-98AF-072D92A73636}" type="parTrans" cxnId="{C5CED732-94F3-483E-AF54-88FA31D4A7DC}">
      <dgm:prSet/>
      <dgm:spPr/>
      <dgm:t>
        <a:bodyPr/>
        <a:lstStyle/>
        <a:p>
          <a:endParaRPr lang="pl-PL" b="1"/>
        </a:p>
      </dgm:t>
    </dgm:pt>
    <dgm:pt modelId="{850BF095-B5AA-4068-93B7-2AE65267633C}" type="sibTrans" cxnId="{C5CED732-94F3-483E-AF54-88FA31D4A7DC}">
      <dgm:prSet/>
      <dgm:spPr/>
      <dgm:t>
        <a:bodyPr/>
        <a:lstStyle/>
        <a:p>
          <a:endParaRPr lang="pl-PL" b="1"/>
        </a:p>
      </dgm:t>
    </dgm:pt>
    <dgm:pt modelId="{FDCBCBFC-2781-470A-BF5E-4E1AEDD6F7B6}">
      <dgm:prSet custT="1"/>
      <dgm:spPr/>
      <dgm:t>
        <a:bodyPr/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solidFill>
                <a:srgbClr val="80808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analiza wariantów działań pod kątem możliwości osiągnięcia poziomów dopuszczalnych i docelowych substancji w powietrzu</a:t>
          </a:r>
        </a:p>
      </dgm:t>
    </dgm:pt>
    <dgm:pt modelId="{0076AAD7-F4E2-4F4D-ADFB-A8F6387C98B6}" type="parTrans" cxnId="{207A1BDF-8BF3-4428-B8C1-2510BB0E2F97}">
      <dgm:prSet/>
      <dgm:spPr/>
      <dgm:t>
        <a:bodyPr/>
        <a:lstStyle/>
        <a:p>
          <a:endParaRPr lang="pl-PL" b="1"/>
        </a:p>
      </dgm:t>
    </dgm:pt>
    <dgm:pt modelId="{6EBA4F90-E6B8-4CF0-B461-109061DB1304}" type="sibTrans" cxnId="{207A1BDF-8BF3-4428-B8C1-2510BB0E2F97}">
      <dgm:prSet/>
      <dgm:spPr/>
      <dgm:t>
        <a:bodyPr/>
        <a:lstStyle/>
        <a:p>
          <a:endParaRPr lang="pl-PL" b="1"/>
        </a:p>
      </dgm:t>
    </dgm:pt>
    <dgm:pt modelId="{6C4C3E25-4ACB-42E4-B42C-08E7DDB90987}" type="pres">
      <dgm:prSet presAssocID="{3CDF2E6E-0868-4932-B1CB-E8692D93B651}" presName="linear" presStyleCnt="0">
        <dgm:presLayoutVars>
          <dgm:dir/>
          <dgm:animLvl val="lvl"/>
          <dgm:resizeHandles val="exact"/>
        </dgm:presLayoutVars>
      </dgm:prSet>
      <dgm:spPr/>
    </dgm:pt>
    <dgm:pt modelId="{34D11C3D-7305-4966-8F72-2FC64C5C173F}" type="pres">
      <dgm:prSet presAssocID="{2D196563-CBB6-4B98-8331-569379A6D64F}" presName="parentLin" presStyleCnt="0"/>
      <dgm:spPr/>
    </dgm:pt>
    <dgm:pt modelId="{1C18947A-8DF9-4DCA-95A6-217F51E5AA09}" type="pres">
      <dgm:prSet presAssocID="{2D196563-CBB6-4B98-8331-569379A6D64F}" presName="parentLeftMargin" presStyleLbl="node1" presStyleIdx="0" presStyleCnt="1"/>
      <dgm:spPr/>
    </dgm:pt>
    <dgm:pt modelId="{86C74B60-02C9-4825-93DB-5B94EF44C967}" type="pres">
      <dgm:prSet presAssocID="{2D196563-CBB6-4B98-8331-569379A6D64F}" presName="parentText" presStyleLbl="node1" presStyleIdx="0" presStyleCnt="1" custScaleY="696355">
        <dgm:presLayoutVars>
          <dgm:chMax val="0"/>
          <dgm:bulletEnabled val="1"/>
        </dgm:presLayoutVars>
      </dgm:prSet>
      <dgm:spPr/>
    </dgm:pt>
    <dgm:pt modelId="{86874CD4-F43C-45B8-9146-68B5D4B29546}" type="pres">
      <dgm:prSet presAssocID="{2D196563-CBB6-4B98-8331-569379A6D64F}" presName="negativeSpace" presStyleCnt="0"/>
      <dgm:spPr/>
    </dgm:pt>
    <dgm:pt modelId="{6FD78B0F-96F9-4099-880C-E39CAC891874}" type="pres">
      <dgm:prSet presAssocID="{2D196563-CBB6-4B98-8331-569379A6D64F}" presName="childText" presStyleLbl="conFgAcc1" presStyleIdx="0" presStyleCnt="1" custScaleY="116705" custLinFactNeighborX="392" custLinFactNeighborY="68047">
        <dgm:presLayoutVars>
          <dgm:bulletEnabled val="1"/>
        </dgm:presLayoutVars>
      </dgm:prSet>
      <dgm:spPr/>
    </dgm:pt>
  </dgm:ptLst>
  <dgm:cxnLst>
    <dgm:cxn modelId="{093C911E-1625-4B45-81F9-371F3802D015}" srcId="{2D196563-CBB6-4B98-8331-569379A6D64F}" destId="{545CA36C-430F-4C00-A9D5-04388E3CA610}" srcOrd="4" destOrd="0" parTransId="{FD120B82-BE93-4AE9-871A-369B7D0F60E6}" sibTransId="{3108E911-2E92-45AA-B9B4-DAFB79A1D4DF}"/>
    <dgm:cxn modelId="{C5CED732-94F3-483E-AF54-88FA31D4A7DC}" srcId="{2D196563-CBB6-4B98-8331-569379A6D64F}" destId="{C017BBC2-D4F3-4841-BA9D-89984896E631}" srcOrd="7" destOrd="0" parTransId="{BEE5F6DD-5F9A-49EF-98AF-072D92A73636}" sibTransId="{850BF095-B5AA-4068-93B7-2AE65267633C}"/>
    <dgm:cxn modelId="{BA51D63C-D966-4FCF-8472-62F3900AF1BE}" type="presOf" srcId="{34D0F0C6-2E5E-443D-B37D-4E291B139D67}" destId="{6FD78B0F-96F9-4099-880C-E39CAC891874}" srcOrd="0" destOrd="3" presId="urn:microsoft.com/office/officeart/2005/8/layout/list1"/>
    <dgm:cxn modelId="{77866D5F-DD42-46AC-955D-49C66B786D02}" srcId="{3CDF2E6E-0868-4932-B1CB-E8692D93B651}" destId="{2D196563-CBB6-4B98-8331-569379A6D64F}" srcOrd="0" destOrd="0" parTransId="{13C50AA4-F485-4BDE-AB63-DB9C28B48C30}" sibTransId="{BF04E7BE-DD5B-4A67-81BF-DA9C91BC303A}"/>
    <dgm:cxn modelId="{BC9BAF4D-268D-4DA5-B117-16F219B1BF5C}" type="presOf" srcId="{C017BBC2-D4F3-4841-BA9D-89984896E631}" destId="{6FD78B0F-96F9-4099-880C-E39CAC891874}" srcOrd="0" destOrd="7" presId="urn:microsoft.com/office/officeart/2005/8/layout/list1"/>
    <dgm:cxn modelId="{06780E72-E0EB-47AA-94BF-F348D15A9A6D}" type="presOf" srcId="{3CDF2E6E-0868-4932-B1CB-E8692D93B651}" destId="{6C4C3E25-4ACB-42E4-B42C-08E7DDB90987}" srcOrd="0" destOrd="0" presId="urn:microsoft.com/office/officeart/2005/8/layout/list1"/>
    <dgm:cxn modelId="{214A9173-638A-4BB7-B3EC-1076A700EAD3}" type="presOf" srcId="{7DC0D61E-F7CC-47FE-8BF8-DA3CFCD02830}" destId="{6FD78B0F-96F9-4099-880C-E39CAC891874}" srcOrd="0" destOrd="6" presId="urn:microsoft.com/office/officeart/2005/8/layout/list1"/>
    <dgm:cxn modelId="{3F082E56-A59D-4C58-8818-AFED846BB672}" srcId="{2D196563-CBB6-4B98-8331-569379A6D64F}" destId="{3B35A61A-085E-421D-ACCB-8F7A16DAB267}" srcOrd="1" destOrd="0" parTransId="{19ED06E6-0E08-497B-B463-25C9C9593A26}" sibTransId="{178CB824-D252-40EB-AEC3-B7F6FCFF6954}"/>
    <dgm:cxn modelId="{E0344376-3BA0-4B80-ADA5-495F98CB6D37}" srcId="{2D196563-CBB6-4B98-8331-569379A6D64F}" destId="{95CD8D5B-EFC3-4F8F-B413-3A94E1B2E832}" srcOrd="0" destOrd="0" parTransId="{2FC13E2E-1DD8-41BF-B1C4-01EADD025797}" sibTransId="{5DFEBDFF-E380-4709-8E4D-DB2481792241}"/>
    <dgm:cxn modelId="{FF1F5481-BE8D-40A1-9EBE-97F717ECEDD5}" srcId="{2D196563-CBB6-4B98-8331-569379A6D64F}" destId="{34D0F0C6-2E5E-443D-B37D-4E291B139D67}" srcOrd="3" destOrd="0" parTransId="{034E0B46-1EA4-4458-B542-B151724738C1}" sibTransId="{3D459B7D-850F-4984-AA94-2F835F768F3E}"/>
    <dgm:cxn modelId="{6C1AC78B-6372-44FD-9342-B683A81C6F84}" type="presOf" srcId="{95CD8D5B-EFC3-4F8F-B413-3A94E1B2E832}" destId="{6FD78B0F-96F9-4099-880C-E39CAC891874}" srcOrd="0" destOrd="0" presId="urn:microsoft.com/office/officeart/2005/8/layout/list1"/>
    <dgm:cxn modelId="{96C11DB1-1FFD-460D-91F4-10C11A228F8D}" type="presOf" srcId="{FDCBCBFC-2781-470A-BF5E-4E1AEDD6F7B6}" destId="{6FD78B0F-96F9-4099-880C-E39CAC891874}" srcOrd="0" destOrd="2" presId="urn:microsoft.com/office/officeart/2005/8/layout/list1"/>
    <dgm:cxn modelId="{F2D16EBA-743A-4648-B968-411206B58C0F}" type="presOf" srcId="{D9CA03B3-0E46-481A-80A4-F92F8AEA5743}" destId="{6FD78B0F-96F9-4099-880C-E39CAC891874}" srcOrd="0" destOrd="5" presId="urn:microsoft.com/office/officeart/2005/8/layout/list1"/>
    <dgm:cxn modelId="{F2F0BCD1-AD7D-4CF8-8B8D-089EE2471A05}" type="presOf" srcId="{3B35A61A-085E-421D-ACCB-8F7A16DAB267}" destId="{6FD78B0F-96F9-4099-880C-E39CAC891874}" srcOrd="0" destOrd="1" presId="urn:microsoft.com/office/officeart/2005/8/layout/list1"/>
    <dgm:cxn modelId="{49BD5EDD-F1A2-4E1D-9F0A-D289A6BD50CA}" srcId="{2D196563-CBB6-4B98-8331-569379A6D64F}" destId="{7DC0D61E-F7CC-47FE-8BF8-DA3CFCD02830}" srcOrd="6" destOrd="0" parTransId="{F2C56161-144F-49E5-8443-65204358DD16}" sibTransId="{48219C9A-8285-4907-B136-E65B06383DD0}"/>
    <dgm:cxn modelId="{207A1BDF-8BF3-4428-B8C1-2510BB0E2F97}" srcId="{2D196563-CBB6-4B98-8331-569379A6D64F}" destId="{FDCBCBFC-2781-470A-BF5E-4E1AEDD6F7B6}" srcOrd="2" destOrd="0" parTransId="{0076AAD7-F4E2-4F4D-ADFB-A8F6387C98B6}" sibTransId="{6EBA4F90-E6B8-4CF0-B461-109061DB1304}"/>
    <dgm:cxn modelId="{E6789FE0-1983-44CC-BAEF-A0103294FF93}" type="presOf" srcId="{2D196563-CBB6-4B98-8331-569379A6D64F}" destId="{1C18947A-8DF9-4DCA-95A6-217F51E5AA09}" srcOrd="0" destOrd="0" presId="urn:microsoft.com/office/officeart/2005/8/layout/list1"/>
    <dgm:cxn modelId="{108905E2-F092-4027-933E-8A78C1AA053D}" srcId="{2D196563-CBB6-4B98-8331-569379A6D64F}" destId="{D9CA03B3-0E46-481A-80A4-F92F8AEA5743}" srcOrd="5" destOrd="0" parTransId="{F0F7A96B-8C21-4114-8EDE-AA2D49D41A3E}" sibTransId="{7C49A939-BFE8-4957-87A3-9F906464851F}"/>
    <dgm:cxn modelId="{F90097F0-A561-47B8-A059-36AD409A4503}" type="presOf" srcId="{545CA36C-430F-4C00-A9D5-04388E3CA610}" destId="{6FD78B0F-96F9-4099-880C-E39CAC891874}" srcOrd="0" destOrd="4" presId="urn:microsoft.com/office/officeart/2005/8/layout/list1"/>
    <dgm:cxn modelId="{BFB9AAF9-0BC6-458B-AF14-9782D096B459}" type="presOf" srcId="{2D196563-CBB6-4B98-8331-569379A6D64F}" destId="{86C74B60-02C9-4825-93DB-5B94EF44C967}" srcOrd="1" destOrd="0" presId="urn:microsoft.com/office/officeart/2005/8/layout/list1"/>
    <dgm:cxn modelId="{996DAB97-D01A-4A1F-872E-0F705D14AA23}" type="presParOf" srcId="{6C4C3E25-4ACB-42E4-B42C-08E7DDB90987}" destId="{34D11C3D-7305-4966-8F72-2FC64C5C173F}" srcOrd="0" destOrd="0" presId="urn:microsoft.com/office/officeart/2005/8/layout/list1"/>
    <dgm:cxn modelId="{474882FD-CB53-4CCC-8E9E-5DBFFBDB6723}" type="presParOf" srcId="{34D11C3D-7305-4966-8F72-2FC64C5C173F}" destId="{1C18947A-8DF9-4DCA-95A6-217F51E5AA09}" srcOrd="0" destOrd="0" presId="urn:microsoft.com/office/officeart/2005/8/layout/list1"/>
    <dgm:cxn modelId="{22FF4ECE-F809-44EA-9553-7BACF2978F92}" type="presParOf" srcId="{34D11C3D-7305-4966-8F72-2FC64C5C173F}" destId="{86C74B60-02C9-4825-93DB-5B94EF44C967}" srcOrd="1" destOrd="0" presId="urn:microsoft.com/office/officeart/2005/8/layout/list1"/>
    <dgm:cxn modelId="{3D7930D5-75C4-460D-9251-AE4E5E0B9B5D}" type="presParOf" srcId="{6C4C3E25-4ACB-42E4-B42C-08E7DDB90987}" destId="{86874CD4-F43C-45B8-9146-68B5D4B29546}" srcOrd="1" destOrd="0" presId="urn:microsoft.com/office/officeart/2005/8/layout/list1"/>
    <dgm:cxn modelId="{01805759-CFB4-45AB-B64C-FB5E7C29A955}" type="presParOf" srcId="{6C4C3E25-4ACB-42E4-B42C-08E7DDB90987}" destId="{6FD78B0F-96F9-4099-880C-E39CAC8918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CA119A-E745-43DB-8549-3FEF6FEF7DF9}" type="doc">
      <dgm:prSet loTypeId="urn:microsoft.com/office/officeart/2005/8/layout/vList2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A6C57114-1443-4955-8B43-1033C681E655}">
      <dgm:prSet phldrT="[Tekst]" custT="1"/>
      <dgm:spPr/>
      <dgm:t>
        <a:bodyPr/>
        <a:lstStyle/>
        <a:p>
          <a:pPr algn="ctr">
            <a:spcAft>
              <a:spcPts val="0"/>
            </a:spcAft>
          </a:pPr>
          <a:r>
            <a:rPr lang="pl-PL" sz="2400" b="1" dirty="0"/>
            <a:t>Benzo(a)piren:</a:t>
          </a:r>
          <a:r>
            <a:rPr lang="pl-PL" sz="2400" b="1" baseline="0" dirty="0"/>
            <a:t> </a:t>
          </a:r>
        </a:p>
        <a:p>
          <a:pPr algn="ctr">
            <a:spcAft>
              <a:spcPts val="0"/>
            </a:spcAft>
          </a:pPr>
          <a:r>
            <a:rPr lang="pl-PL" sz="2400" b="1" dirty="0"/>
            <a:t>stężenia średnioroczne w strefie m. Zielona Góra</a:t>
          </a:r>
          <a:endParaRPr lang="pl-PL" sz="2400" dirty="0"/>
        </a:p>
      </dgm:t>
    </dgm:pt>
    <dgm:pt modelId="{7AD5CABC-D5A8-4084-B156-FB433600D16F}" type="parTrans" cxnId="{8F8B524F-DB5D-493E-B4E1-E22A7AA9F292}">
      <dgm:prSet/>
      <dgm:spPr/>
      <dgm:t>
        <a:bodyPr/>
        <a:lstStyle/>
        <a:p>
          <a:endParaRPr lang="pl-PL"/>
        </a:p>
      </dgm:t>
    </dgm:pt>
    <dgm:pt modelId="{B95C6FE9-7FC4-4B8D-8272-15E94CD04FD7}" type="sibTrans" cxnId="{8F8B524F-DB5D-493E-B4E1-E22A7AA9F292}">
      <dgm:prSet/>
      <dgm:spPr/>
      <dgm:t>
        <a:bodyPr/>
        <a:lstStyle/>
        <a:p>
          <a:endParaRPr lang="pl-PL"/>
        </a:p>
      </dgm:t>
    </dgm:pt>
    <dgm:pt modelId="{43EEB13D-28DC-4FDE-A7CD-E8452E775A6D}" type="pres">
      <dgm:prSet presAssocID="{5ECA119A-E745-43DB-8549-3FEF6FEF7DF9}" presName="linear" presStyleCnt="0">
        <dgm:presLayoutVars>
          <dgm:animLvl val="lvl"/>
          <dgm:resizeHandles val="exact"/>
        </dgm:presLayoutVars>
      </dgm:prSet>
      <dgm:spPr/>
    </dgm:pt>
    <dgm:pt modelId="{95BA3BE6-F6CB-4534-A4A8-9D15FB7A96D3}" type="pres">
      <dgm:prSet presAssocID="{A6C57114-1443-4955-8B43-1033C681E655}" presName="parentText" presStyleLbl="node1" presStyleIdx="0" presStyleCnt="1" custScaleY="293932" custLinFactNeighborX="-855" custLinFactNeighborY="-81298">
        <dgm:presLayoutVars>
          <dgm:chMax val="0"/>
          <dgm:bulletEnabled val="1"/>
        </dgm:presLayoutVars>
      </dgm:prSet>
      <dgm:spPr/>
    </dgm:pt>
  </dgm:ptLst>
  <dgm:cxnLst>
    <dgm:cxn modelId="{7C91C903-D775-4F3B-A5A4-8093B6117166}" type="presOf" srcId="{5ECA119A-E745-43DB-8549-3FEF6FEF7DF9}" destId="{43EEB13D-28DC-4FDE-A7CD-E8452E775A6D}" srcOrd="0" destOrd="0" presId="urn:microsoft.com/office/officeart/2005/8/layout/vList2"/>
    <dgm:cxn modelId="{8F8B524F-DB5D-493E-B4E1-E22A7AA9F292}" srcId="{5ECA119A-E745-43DB-8549-3FEF6FEF7DF9}" destId="{A6C57114-1443-4955-8B43-1033C681E655}" srcOrd="0" destOrd="0" parTransId="{7AD5CABC-D5A8-4084-B156-FB433600D16F}" sibTransId="{B95C6FE9-7FC4-4B8D-8272-15E94CD04FD7}"/>
    <dgm:cxn modelId="{E69CDEA3-2365-440D-B224-76024E153376}" type="presOf" srcId="{A6C57114-1443-4955-8B43-1033C681E655}" destId="{95BA3BE6-F6CB-4534-A4A8-9D15FB7A96D3}" srcOrd="0" destOrd="0" presId="urn:microsoft.com/office/officeart/2005/8/layout/vList2"/>
    <dgm:cxn modelId="{EF4CD0E8-3AD9-4674-BF44-97770747D7B5}" type="presParOf" srcId="{43EEB13D-28DC-4FDE-A7CD-E8452E775A6D}" destId="{95BA3BE6-F6CB-4534-A4A8-9D15FB7A96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2B8158-0C33-4155-A75E-3577A63233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2E1B38D-0692-4381-AD55-543DE79B7EEB}">
      <dgm:prSet phldrT="[Tekst]"/>
      <dgm:spPr/>
      <dgm:t>
        <a:bodyPr/>
        <a:lstStyle/>
        <a:p>
          <a:r>
            <a:rPr lang="pl-PL" b="1" dirty="0"/>
            <a:t>Działania naprawcze</a:t>
          </a:r>
        </a:p>
      </dgm:t>
    </dgm:pt>
    <dgm:pt modelId="{80289CC0-1780-4B6F-88AC-F6525F1D5A99}" type="parTrans" cxnId="{06524C53-B7DE-48E3-A191-715C9BA38CE7}">
      <dgm:prSet/>
      <dgm:spPr/>
      <dgm:t>
        <a:bodyPr/>
        <a:lstStyle/>
        <a:p>
          <a:endParaRPr lang="pl-PL" b="1"/>
        </a:p>
      </dgm:t>
    </dgm:pt>
    <dgm:pt modelId="{3C73A46B-11BC-4478-A774-3CE37C010DDC}" type="sibTrans" cxnId="{06524C53-B7DE-48E3-A191-715C9BA38CE7}">
      <dgm:prSet/>
      <dgm:spPr/>
      <dgm:t>
        <a:bodyPr/>
        <a:lstStyle/>
        <a:p>
          <a:endParaRPr lang="pl-PL" b="1"/>
        </a:p>
      </dgm:t>
    </dgm:pt>
    <dgm:pt modelId="{A24F94D0-C085-4255-906D-798DB7D69AD0}">
      <dgm:prSet phldrT="[Tekst]"/>
      <dgm:spPr/>
      <dgm:t>
        <a:bodyPr/>
        <a:lstStyle/>
        <a:p>
          <a:pPr algn="just"/>
          <a:r>
            <a:rPr lang="pl-PL" b="0" dirty="0"/>
            <a:t>Obniżenie emisji z indywidualnych systemów grzewczych w wyniku eliminacji niskosprawnych urządzeń na paliwa stałe w strefie lubuskiej (ZSO)</a:t>
          </a:r>
        </a:p>
      </dgm:t>
    </dgm:pt>
    <dgm:pt modelId="{2734E438-9AA2-40CA-B4C9-30E2DD63615F}" type="parTrans" cxnId="{20A13558-898F-43FE-952D-761812DFD3B2}">
      <dgm:prSet/>
      <dgm:spPr/>
      <dgm:t>
        <a:bodyPr/>
        <a:lstStyle/>
        <a:p>
          <a:endParaRPr lang="pl-PL" b="1"/>
        </a:p>
      </dgm:t>
    </dgm:pt>
    <dgm:pt modelId="{160C7AD3-D91D-4B29-AB74-5AB219083CA9}" type="sibTrans" cxnId="{20A13558-898F-43FE-952D-761812DFD3B2}">
      <dgm:prSet/>
      <dgm:spPr/>
      <dgm:t>
        <a:bodyPr/>
        <a:lstStyle/>
        <a:p>
          <a:endParaRPr lang="pl-PL" b="1"/>
        </a:p>
      </dgm:t>
    </dgm:pt>
    <dgm:pt modelId="{25093CFF-A9FA-4B75-84BA-E039197B45ED}">
      <dgm:prSet phldrT="[Tekst]"/>
      <dgm:spPr/>
      <dgm:t>
        <a:bodyPr/>
        <a:lstStyle/>
        <a:p>
          <a:pPr algn="just"/>
          <a:r>
            <a:rPr lang="pl-PL" b="0" dirty="0"/>
            <a:t>Działania promocyjne i edukacyjne (ulotki, imprezy, akcje szkolne, audycje, konferencje) oraz informacyjne i szkoleniowe (EE)</a:t>
          </a:r>
        </a:p>
      </dgm:t>
    </dgm:pt>
    <dgm:pt modelId="{77E17CED-568C-4F70-8F2D-DA0305363049}" type="parTrans" cxnId="{868D0014-7195-4ECD-88A6-990FED767982}">
      <dgm:prSet/>
      <dgm:spPr/>
      <dgm:t>
        <a:bodyPr/>
        <a:lstStyle/>
        <a:p>
          <a:endParaRPr lang="pl-PL"/>
        </a:p>
      </dgm:t>
    </dgm:pt>
    <dgm:pt modelId="{017BCA31-37AF-4F3E-BA09-EE7365D37DAA}" type="sibTrans" cxnId="{868D0014-7195-4ECD-88A6-990FED767982}">
      <dgm:prSet/>
      <dgm:spPr/>
      <dgm:t>
        <a:bodyPr/>
        <a:lstStyle/>
        <a:p>
          <a:endParaRPr lang="pl-PL"/>
        </a:p>
      </dgm:t>
    </dgm:pt>
    <dgm:pt modelId="{77C2319D-A9F9-4CDF-BFA2-21E115A6B0F9}">
      <dgm:prSet phldrT="[Tekst]"/>
      <dgm:spPr/>
      <dgm:t>
        <a:bodyPr/>
        <a:lstStyle/>
        <a:p>
          <a:pPr algn="just"/>
          <a:r>
            <a:rPr lang="pl-PL" b="0" dirty="0"/>
            <a:t>Prowadzenie kontroli przestrzegania przepisów ograniczających używanie paliw lub urządzeń do celów grzewczych oraz zakazu spalania odpadów (KPP)</a:t>
          </a:r>
        </a:p>
      </dgm:t>
    </dgm:pt>
    <dgm:pt modelId="{4A2B9F49-7A77-4634-8B9E-39ABA2973D4D}" type="parTrans" cxnId="{C2A4E1D2-6DBF-4F87-B872-83FB0061EDA7}">
      <dgm:prSet/>
      <dgm:spPr/>
      <dgm:t>
        <a:bodyPr/>
        <a:lstStyle/>
        <a:p>
          <a:endParaRPr lang="pl-PL"/>
        </a:p>
      </dgm:t>
    </dgm:pt>
    <dgm:pt modelId="{DB85EFDA-0B50-437F-92C3-B196F5310FF8}" type="sibTrans" cxnId="{C2A4E1D2-6DBF-4F87-B872-83FB0061EDA7}">
      <dgm:prSet/>
      <dgm:spPr/>
      <dgm:t>
        <a:bodyPr/>
        <a:lstStyle/>
        <a:p>
          <a:endParaRPr lang="pl-PL"/>
        </a:p>
      </dgm:t>
    </dgm:pt>
    <dgm:pt modelId="{DF780335-ABA8-4196-82B8-5348D6F3F57F}" type="pres">
      <dgm:prSet presAssocID="{FB2B8158-0C33-4155-A75E-3577A6323353}" presName="linear" presStyleCnt="0">
        <dgm:presLayoutVars>
          <dgm:dir/>
          <dgm:animLvl val="lvl"/>
          <dgm:resizeHandles val="exact"/>
        </dgm:presLayoutVars>
      </dgm:prSet>
      <dgm:spPr/>
    </dgm:pt>
    <dgm:pt modelId="{1D85E9C3-F68E-4599-9B49-94AEABA61CF8}" type="pres">
      <dgm:prSet presAssocID="{D2E1B38D-0692-4381-AD55-543DE79B7EEB}" presName="parentLin" presStyleCnt="0"/>
      <dgm:spPr/>
    </dgm:pt>
    <dgm:pt modelId="{7ACE4FCA-1D34-4AC1-B185-70E53E467CE1}" type="pres">
      <dgm:prSet presAssocID="{D2E1B38D-0692-4381-AD55-543DE79B7EEB}" presName="parentLeftMargin" presStyleLbl="node1" presStyleIdx="0" presStyleCnt="1"/>
      <dgm:spPr/>
    </dgm:pt>
    <dgm:pt modelId="{5994758A-5D6A-41C5-AAD9-416EF2BAE2C7}" type="pres">
      <dgm:prSet presAssocID="{D2E1B38D-0692-4381-AD55-543DE79B7EEB}" presName="parentText" presStyleLbl="node1" presStyleIdx="0" presStyleCnt="1" custScaleX="102622">
        <dgm:presLayoutVars>
          <dgm:chMax val="0"/>
          <dgm:bulletEnabled val="1"/>
        </dgm:presLayoutVars>
      </dgm:prSet>
      <dgm:spPr/>
    </dgm:pt>
    <dgm:pt modelId="{0C7DD4FD-CB84-4161-AFBD-98422F834FB1}" type="pres">
      <dgm:prSet presAssocID="{D2E1B38D-0692-4381-AD55-543DE79B7EEB}" presName="negativeSpace" presStyleCnt="0"/>
      <dgm:spPr/>
    </dgm:pt>
    <dgm:pt modelId="{B9C82071-93A1-44E0-93C9-3F9711F9F04E}" type="pres">
      <dgm:prSet presAssocID="{D2E1B38D-0692-4381-AD55-543DE79B7EE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9CF6D0D-A205-4A86-ABDA-6A6B0DE69941}" type="presOf" srcId="{25093CFF-A9FA-4B75-84BA-E039197B45ED}" destId="{B9C82071-93A1-44E0-93C9-3F9711F9F04E}" srcOrd="0" destOrd="1" presId="urn:microsoft.com/office/officeart/2005/8/layout/list1"/>
    <dgm:cxn modelId="{868D0014-7195-4ECD-88A6-990FED767982}" srcId="{D2E1B38D-0692-4381-AD55-543DE79B7EEB}" destId="{25093CFF-A9FA-4B75-84BA-E039197B45ED}" srcOrd="1" destOrd="0" parTransId="{77E17CED-568C-4F70-8F2D-DA0305363049}" sibTransId="{017BCA31-37AF-4F3E-BA09-EE7365D37DAA}"/>
    <dgm:cxn modelId="{745FD84A-EDC7-411D-A56E-3FE6622D5C31}" type="presOf" srcId="{77C2319D-A9F9-4CDF-BFA2-21E115A6B0F9}" destId="{B9C82071-93A1-44E0-93C9-3F9711F9F04E}" srcOrd="0" destOrd="2" presId="urn:microsoft.com/office/officeart/2005/8/layout/list1"/>
    <dgm:cxn modelId="{450AF96A-5DAF-4F34-9E4E-300EB9D7E722}" type="presOf" srcId="{D2E1B38D-0692-4381-AD55-543DE79B7EEB}" destId="{7ACE4FCA-1D34-4AC1-B185-70E53E467CE1}" srcOrd="0" destOrd="0" presId="urn:microsoft.com/office/officeart/2005/8/layout/list1"/>
    <dgm:cxn modelId="{06524C53-B7DE-48E3-A191-715C9BA38CE7}" srcId="{FB2B8158-0C33-4155-A75E-3577A6323353}" destId="{D2E1B38D-0692-4381-AD55-543DE79B7EEB}" srcOrd="0" destOrd="0" parTransId="{80289CC0-1780-4B6F-88AC-F6525F1D5A99}" sibTransId="{3C73A46B-11BC-4478-A774-3CE37C010DDC}"/>
    <dgm:cxn modelId="{20A13558-898F-43FE-952D-761812DFD3B2}" srcId="{D2E1B38D-0692-4381-AD55-543DE79B7EEB}" destId="{A24F94D0-C085-4255-906D-798DB7D69AD0}" srcOrd="0" destOrd="0" parTransId="{2734E438-9AA2-40CA-B4C9-30E2DD63615F}" sibTransId="{160C7AD3-D91D-4B29-AB74-5AB219083CA9}"/>
    <dgm:cxn modelId="{C2A4E1D2-6DBF-4F87-B872-83FB0061EDA7}" srcId="{D2E1B38D-0692-4381-AD55-543DE79B7EEB}" destId="{77C2319D-A9F9-4CDF-BFA2-21E115A6B0F9}" srcOrd="2" destOrd="0" parTransId="{4A2B9F49-7A77-4634-8B9E-39ABA2973D4D}" sibTransId="{DB85EFDA-0B50-437F-92C3-B196F5310FF8}"/>
    <dgm:cxn modelId="{9BFBD0D9-280E-44FE-AB47-49B8036A8D23}" type="presOf" srcId="{A24F94D0-C085-4255-906D-798DB7D69AD0}" destId="{B9C82071-93A1-44E0-93C9-3F9711F9F04E}" srcOrd="0" destOrd="0" presId="urn:microsoft.com/office/officeart/2005/8/layout/list1"/>
    <dgm:cxn modelId="{25EA48DF-60D6-4664-942E-99F24A50F9FF}" type="presOf" srcId="{FB2B8158-0C33-4155-A75E-3577A6323353}" destId="{DF780335-ABA8-4196-82B8-5348D6F3F57F}" srcOrd="0" destOrd="0" presId="urn:microsoft.com/office/officeart/2005/8/layout/list1"/>
    <dgm:cxn modelId="{DCF6AFE4-718F-4B33-88B4-DEE3ACCACBA2}" type="presOf" srcId="{D2E1B38D-0692-4381-AD55-543DE79B7EEB}" destId="{5994758A-5D6A-41C5-AAD9-416EF2BAE2C7}" srcOrd="1" destOrd="0" presId="urn:microsoft.com/office/officeart/2005/8/layout/list1"/>
    <dgm:cxn modelId="{9A79AA32-6293-42A5-83EC-C74BC9FEABE8}" type="presParOf" srcId="{DF780335-ABA8-4196-82B8-5348D6F3F57F}" destId="{1D85E9C3-F68E-4599-9B49-94AEABA61CF8}" srcOrd="0" destOrd="0" presId="urn:microsoft.com/office/officeart/2005/8/layout/list1"/>
    <dgm:cxn modelId="{B2B21092-966F-4C99-922E-82AC27262CFD}" type="presParOf" srcId="{1D85E9C3-F68E-4599-9B49-94AEABA61CF8}" destId="{7ACE4FCA-1D34-4AC1-B185-70E53E467CE1}" srcOrd="0" destOrd="0" presId="urn:microsoft.com/office/officeart/2005/8/layout/list1"/>
    <dgm:cxn modelId="{C1BE4A84-7055-42F2-BB5A-02CE0AF0E24B}" type="presParOf" srcId="{1D85E9C3-F68E-4599-9B49-94AEABA61CF8}" destId="{5994758A-5D6A-41C5-AAD9-416EF2BAE2C7}" srcOrd="1" destOrd="0" presId="urn:microsoft.com/office/officeart/2005/8/layout/list1"/>
    <dgm:cxn modelId="{49AA9E2B-94EA-4205-B149-8E920CA03238}" type="presParOf" srcId="{DF780335-ABA8-4196-82B8-5348D6F3F57F}" destId="{0C7DD4FD-CB84-4161-AFBD-98422F834FB1}" srcOrd="1" destOrd="0" presId="urn:microsoft.com/office/officeart/2005/8/layout/list1"/>
    <dgm:cxn modelId="{6A086DCA-2C25-40EE-8115-C61878BE578E}" type="presParOf" srcId="{DF780335-ABA8-4196-82B8-5348D6F3F57F}" destId="{B9C82071-93A1-44E0-93C9-3F9711F9F0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2B8158-0C33-4155-A75E-3577A63233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2E1B38D-0692-4381-AD55-543DE79B7EEB}">
      <dgm:prSet phldrT="[Tekst]" custT="1"/>
      <dgm:spPr/>
      <dgm:t>
        <a:bodyPr/>
        <a:lstStyle/>
        <a:p>
          <a:r>
            <a:rPr lang="pl-PL" sz="1800" b="1" dirty="0"/>
            <a:t>Zadanie 1) ZSO: Obniżenie emisji z indywidualnych systemów grzewczych w wyniku eliminacji niskosprawnych urządzeń na paliwa stałe</a:t>
          </a:r>
        </a:p>
      </dgm:t>
    </dgm:pt>
    <dgm:pt modelId="{80289CC0-1780-4B6F-88AC-F6525F1D5A99}" type="parTrans" cxnId="{06524C53-B7DE-48E3-A191-715C9BA38CE7}">
      <dgm:prSet/>
      <dgm:spPr/>
      <dgm:t>
        <a:bodyPr/>
        <a:lstStyle/>
        <a:p>
          <a:endParaRPr lang="pl-PL" b="1"/>
        </a:p>
      </dgm:t>
    </dgm:pt>
    <dgm:pt modelId="{3C73A46B-11BC-4478-A774-3CE37C010DDC}" type="sibTrans" cxnId="{06524C53-B7DE-48E3-A191-715C9BA38CE7}">
      <dgm:prSet/>
      <dgm:spPr/>
      <dgm:t>
        <a:bodyPr/>
        <a:lstStyle/>
        <a:p>
          <a:endParaRPr lang="pl-PL" b="1"/>
        </a:p>
      </dgm:t>
    </dgm:pt>
    <dgm:pt modelId="{A24F94D0-C085-4255-906D-798DB7D69AD0}">
      <dgm:prSet phldrT="[Tekst]" custT="1"/>
      <dgm:spPr/>
      <dgm:t>
        <a:bodyPr/>
        <a:lstStyle/>
        <a:p>
          <a:pPr algn="just"/>
          <a:r>
            <a:rPr lang="pl-PL" sz="1600" dirty="0"/>
            <a:t>Działanie powinno być realizowane zgodnie z przyjętymi uchwałami Sejmiku Województwa Lubuskiego z dn. 18 czerwca 2018 r. w sprawie wprowadzenia osobno na obszarach: miasta Gorzów Wielkopolski, miasta Zielona Góra oraz pozostałej części województwa ograniczeń w zakresie eksploatacji instalacji, w których następuje spalanie paliw.</a:t>
          </a:r>
          <a:endParaRPr lang="pl-PL" sz="1600" b="1" dirty="0"/>
        </a:p>
      </dgm:t>
    </dgm:pt>
    <dgm:pt modelId="{2734E438-9AA2-40CA-B4C9-30E2DD63615F}" type="parTrans" cxnId="{20A13558-898F-43FE-952D-761812DFD3B2}">
      <dgm:prSet/>
      <dgm:spPr/>
      <dgm:t>
        <a:bodyPr/>
        <a:lstStyle/>
        <a:p>
          <a:endParaRPr lang="pl-PL" b="1"/>
        </a:p>
      </dgm:t>
    </dgm:pt>
    <dgm:pt modelId="{160C7AD3-D91D-4B29-AB74-5AB219083CA9}" type="sibTrans" cxnId="{20A13558-898F-43FE-952D-761812DFD3B2}">
      <dgm:prSet/>
      <dgm:spPr/>
      <dgm:t>
        <a:bodyPr/>
        <a:lstStyle/>
        <a:p>
          <a:endParaRPr lang="pl-PL" b="1"/>
        </a:p>
      </dgm:t>
    </dgm:pt>
    <dgm:pt modelId="{BCC050E8-748D-461D-92D5-A75CB9F7418A}">
      <dgm:prSet phldrT="[Tekst]" custT="1"/>
      <dgm:spPr/>
      <dgm:t>
        <a:bodyPr/>
        <a:lstStyle/>
        <a:p>
          <a:pPr algn="just"/>
          <a:r>
            <a:rPr lang="pl-PL" sz="1600" dirty="0"/>
            <a:t>Działania zmierzające do obniżenia emisji z indywidualnych systemów grzewczych opalanych paliwami stałymi, będą obejmować przede wszystkim poniższe czynności:</a:t>
          </a:r>
          <a:endParaRPr lang="pl-PL" sz="1600" b="1" dirty="0"/>
        </a:p>
      </dgm:t>
    </dgm:pt>
    <dgm:pt modelId="{9D3746C4-FFD6-4FAB-8C78-361C41B4AFFE}" type="parTrans" cxnId="{300E92D5-7CC5-45D1-81C2-C56343B9DA6E}">
      <dgm:prSet/>
      <dgm:spPr/>
      <dgm:t>
        <a:bodyPr/>
        <a:lstStyle/>
        <a:p>
          <a:endParaRPr lang="pl-PL"/>
        </a:p>
      </dgm:t>
    </dgm:pt>
    <dgm:pt modelId="{1F5E8AD2-F5D7-429F-A9A5-770F2A952095}" type="sibTrans" cxnId="{300E92D5-7CC5-45D1-81C2-C56343B9DA6E}">
      <dgm:prSet/>
      <dgm:spPr/>
      <dgm:t>
        <a:bodyPr/>
        <a:lstStyle/>
        <a:p>
          <a:endParaRPr lang="pl-PL"/>
        </a:p>
      </dgm:t>
    </dgm:pt>
    <dgm:pt modelId="{169AEFE4-EAD4-4919-A770-613EBC421724}">
      <dgm:prSet phldrT="[Tekst]" custT="1"/>
      <dgm:spPr/>
      <dgm:t>
        <a:bodyPr/>
        <a:lstStyle/>
        <a:p>
          <a:pPr algn="just"/>
          <a:r>
            <a:rPr lang="pl-PL" sz="1600" dirty="0"/>
            <a:t>zastąpienie niskosprawnych urządzeń grzewczych podłączeniem do sieci ciepłowniczej lub urządzeniami opalanymi gazem</a:t>
          </a:r>
          <a:endParaRPr lang="pl-PL" sz="1600" b="1" dirty="0"/>
        </a:p>
      </dgm:t>
    </dgm:pt>
    <dgm:pt modelId="{C7912FEF-0EC5-4C7E-B3DB-0F67F73BE6BD}" type="parTrans" cxnId="{249D3232-641D-4258-A248-A8A6786FFFF0}">
      <dgm:prSet/>
      <dgm:spPr/>
      <dgm:t>
        <a:bodyPr/>
        <a:lstStyle/>
        <a:p>
          <a:endParaRPr lang="pl-PL"/>
        </a:p>
      </dgm:t>
    </dgm:pt>
    <dgm:pt modelId="{19132821-F354-4DC5-8217-FBC9A7658010}" type="sibTrans" cxnId="{249D3232-641D-4258-A248-A8A6786FFFF0}">
      <dgm:prSet/>
      <dgm:spPr/>
      <dgm:t>
        <a:bodyPr/>
        <a:lstStyle/>
        <a:p>
          <a:endParaRPr lang="pl-PL"/>
        </a:p>
      </dgm:t>
    </dgm:pt>
    <dgm:pt modelId="{31EC3D04-D055-43A2-8DEC-20E8D92E05BE}">
      <dgm:prSet phldrT="[Tekst]" custT="1"/>
      <dgm:spPr/>
      <dgm:t>
        <a:bodyPr/>
        <a:lstStyle/>
        <a:p>
          <a:pPr algn="l"/>
          <a:r>
            <a:rPr lang="pl-PL" sz="1600" dirty="0"/>
            <a:t>prowadzenie działań zmierzających do wymiany niskosprawnych kotłów na paliwa stałe (głównie na węgiel) na:</a:t>
          </a:r>
          <a:br>
            <a:rPr lang="pl-PL" sz="1600" dirty="0"/>
          </a:br>
          <a:r>
            <a:rPr lang="pl-PL" sz="1600" dirty="0"/>
            <a:t>• kotły zasilane olejem opałowym;</a:t>
          </a:r>
          <a:br>
            <a:rPr lang="pl-PL" sz="1600" dirty="0"/>
          </a:br>
          <a:r>
            <a:rPr lang="pl-PL" sz="1600" dirty="0"/>
            <a:t>• ogrzewanie elektryczne;</a:t>
          </a:r>
          <a:br>
            <a:rPr lang="pl-PL" sz="1600" dirty="0"/>
          </a:br>
          <a:r>
            <a:rPr lang="pl-PL" sz="1600" dirty="0"/>
            <a:t>• OZE (głównie pompy ciepła);</a:t>
          </a:r>
          <a:br>
            <a:rPr lang="pl-PL" sz="1600" dirty="0"/>
          </a:br>
          <a:r>
            <a:rPr lang="pl-PL" sz="1600" dirty="0"/>
            <a:t>• nowe kotły węglowe zasilane automatycznie</a:t>
          </a:r>
          <a:endParaRPr lang="pl-PL" sz="1600" b="1" dirty="0"/>
        </a:p>
      </dgm:t>
    </dgm:pt>
    <dgm:pt modelId="{F4E6C5BB-C316-43F6-BF27-FA8F0C8437AD}" type="parTrans" cxnId="{E0CB5589-3F78-436E-9BA2-BFB15DF0E6C4}">
      <dgm:prSet/>
      <dgm:spPr/>
      <dgm:t>
        <a:bodyPr/>
        <a:lstStyle/>
        <a:p>
          <a:endParaRPr lang="pl-PL"/>
        </a:p>
      </dgm:t>
    </dgm:pt>
    <dgm:pt modelId="{4B3AD69A-D5DC-433B-B0A5-C1B1756BCCFB}" type="sibTrans" cxnId="{E0CB5589-3F78-436E-9BA2-BFB15DF0E6C4}">
      <dgm:prSet/>
      <dgm:spPr/>
      <dgm:t>
        <a:bodyPr/>
        <a:lstStyle/>
        <a:p>
          <a:endParaRPr lang="pl-PL"/>
        </a:p>
      </dgm:t>
    </dgm:pt>
    <dgm:pt modelId="{FAE86A83-0867-428B-A8D6-0910D0C190AA}">
      <dgm:prSet phldrT="[Tekst]" custT="1"/>
      <dgm:spPr/>
      <dgm:t>
        <a:bodyPr/>
        <a:lstStyle/>
        <a:p>
          <a:pPr algn="just"/>
          <a:r>
            <a:rPr lang="pl-PL" sz="1600" dirty="0"/>
            <a:t>prowadzenie działań termomodernizacyjnych, tj. dociepleń ścian, stropów, dachów, wymiana stolarki okiennej i drzwiowej.</a:t>
          </a:r>
          <a:endParaRPr lang="pl-PL" sz="1600" b="1" dirty="0"/>
        </a:p>
      </dgm:t>
    </dgm:pt>
    <dgm:pt modelId="{88FFAB76-532C-4BDB-BF57-591E5F122028}" type="parTrans" cxnId="{53C57D2C-A1A6-4442-90C3-323F91DB1882}">
      <dgm:prSet/>
      <dgm:spPr/>
      <dgm:t>
        <a:bodyPr/>
        <a:lstStyle/>
        <a:p>
          <a:endParaRPr lang="pl-PL"/>
        </a:p>
      </dgm:t>
    </dgm:pt>
    <dgm:pt modelId="{8CAE73D0-4335-4B4B-A3FF-2D5479CA574F}" type="sibTrans" cxnId="{53C57D2C-A1A6-4442-90C3-323F91DB1882}">
      <dgm:prSet/>
      <dgm:spPr/>
      <dgm:t>
        <a:bodyPr/>
        <a:lstStyle/>
        <a:p>
          <a:endParaRPr lang="pl-PL"/>
        </a:p>
      </dgm:t>
    </dgm:pt>
    <dgm:pt modelId="{DDF3196E-5999-462D-BC7F-29DE7597A2FA}">
      <dgm:prSet phldrT="[Tekst]" custT="1"/>
      <dgm:spPr/>
      <dgm:t>
        <a:bodyPr/>
        <a:lstStyle/>
        <a:p>
          <a:pPr algn="just"/>
          <a:r>
            <a:rPr lang="pl-PL" sz="1600" b="0" dirty="0"/>
            <a:t>Działanie dotyczy tylko strefy lubuskiej, ze względu na to, iż na obszarze strefy miasto Zielona Góra i strefy miasto Gorzów Wlkp. od 01.01.2023 r. obowiązują tzw. uchwały ,,antysmogowe". Zalecane jest jednak kontynuowanie tego działania w obu tych strefach.</a:t>
          </a:r>
        </a:p>
      </dgm:t>
    </dgm:pt>
    <dgm:pt modelId="{BFB3B071-B5D3-4387-B82E-5387170FCE6F}" type="parTrans" cxnId="{335D7A56-BB37-4AE0-A3A8-FB42B51D08D8}">
      <dgm:prSet/>
      <dgm:spPr/>
    </dgm:pt>
    <dgm:pt modelId="{0F740F6A-FD5B-4E2D-B8AC-7CF6B130431E}" type="sibTrans" cxnId="{335D7A56-BB37-4AE0-A3A8-FB42B51D08D8}">
      <dgm:prSet/>
      <dgm:spPr/>
    </dgm:pt>
    <dgm:pt modelId="{DF780335-ABA8-4196-82B8-5348D6F3F57F}" type="pres">
      <dgm:prSet presAssocID="{FB2B8158-0C33-4155-A75E-3577A6323353}" presName="linear" presStyleCnt="0">
        <dgm:presLayoutVars>
          <dgm:dir/>
          <dgm:animLvl val="lvl"/>
          <dgm:resizeHandles val="exact"/>
        </dgm:presLayoutVars>
      </dgm:prSet>
      <dgm:spPr/>
    </dgm:pt>
    <dgm:pt modelId="{1D85E9C3-F68E-4599-9B49-94AEABA61CF8}" type="pres">
      <dgm:prSet presAssocID="{D2E1B38D-0692-4381-AD55-543DE79B7EEB}" presName="parentLin" presStyleCnt="0"/>
      <dgm:spPr/>
    </dgm:pt>
    <dgm:pt modelId="{7ACE4FCA-1D34-4AC1-B185-70E53E467CE1}" type="pres">
      <dgm:prSet presAssocID="{D2E1B38D-0692-4381-AD55-543DE79B7EEB}" presName="parentLeftMargin" presStyleLbl="node1" presStyleIdx="0" presStyleCnt="1"/>
      <dgm:spPr/>
    </dgm:pt>
    <dgm:pt modelId="{5994758A-5D6A-41C5-AAD9-416EF2BAE2C7}" type="pres">
      <dgm:prSet presAssocID="{D2E1B38D-0692-4381-AD55-543DE79B7EEB}" presName="parentText" presStyleLbl="node1" presStyleIdx="0" presStyleCnt="1" custScaleX="132090" custScaleY="500452" custLinFactY="-131651" custLinFactNeighborX="24656" custLinFactNeighborY="-200000">
        <dgm:presLayoutVars>
          <dgm:chMax val="0"/>
          <dgm:bulletEnabled val="1"/>
        </dgm:presLayoutVars>
      </dgm:prSet>
      <dgm:spPr/>
    </dgm:pt>
    <dgm:pt modelId="{0C7DD4FD-CB84-4161-AFBD-98422F834FB1}" type="pres">
      <dgm:prSet presAssocID="{D2E1B38D-0692-4381-AD55-543DE79B7EEB}" presName="negativeSpace" presStyleCnt="0"/>
      <dgm:spPr/>
    </dgm:pt>
    <dgm:pt modelId="{B9C82071-93A1-44E0-93C9-3F9711F9F04E}" type="pres">
      <dgm:prSet presAssocID="{D2E1B38D-0692-4381-AD55-543DE79B7EEB}" presName="childText" presStyleLbl="conFgAcc1" presStyleIdx="0" presStyleCnt="1" custScaleX="100536" custScaleY="118951">
        <dgm:presLayoutVars>
          <dgm:bulletEnabled val="1"/>
        </dgm:presLayoutVars>
      </dgm:prSet>
      <dgm:spPr/>
    </dgm:pt>
  </dgm:ptLst>
  <dgm:cxnLst>
    <dgm:cxn modelId="{53C57D2C-A1A6-4442-90C3-323F91DB1882}" srcId="{D2E1B38D-0692-4381-AD55-543DE79B7EEB}" destId="{FAE86A83-0867-428B-A8D6-0910D0C190AA}" srcOrd="3" destOrd="0" parTransId="{88FFAB76-532C-4BDB-BF57-591E5F122028}" sibTransId="{8CAE73D0-4335-4B4B-A3FF-2D5479CA574F}"/>
    <dgm:cxn modelId="{B0ECE531-8760-46C4-936B-7516401965CD}" type="presOf" srcId="{31EC3D04-D055-43A2-8DEC-20E8D92E05BE}" destId="{B9C82071-93A1-44E0-93C9-3F9711F9F04E}" srcOrd="0" destOrd="4" presId="urn:microsoft.com/office/officeart/2005/8/layout/list1"/>
    <dgm:cxn modelId="{249D3232-641D-4258-A248-A8A6786FFFF0}" srcId="{BCC050E8-748D-461D-92D5-A75CB9F7418A}" destId="{169AEFE4-EAD4-4919-A770-613EBC421724}" srcOrd="0" destOrd="0" parTransId="{C7912FEF-0EC5-4C7E-B3DB-0F67F73BE6BD}" sibTransId="{19132821-F354-4DC5-8217-FBC9A7658010}"/>
    <dgm:cxn modelId="{0EAC4936-9805-4797-A42E-5C6E069E9CA4}" type="presOf" srcId="{169AEFE4-EAD4-4919-A770-613EBC421724}" destId="{B9C82071-93A1-44E0-93C9-3F9711F9F04E}" srcOrd="0" destOrd="3" presId="urn:microsoft.com/office/officeart/2005/8/layout/list1"/>
    <dgm:cxn modelId="{450AF96A-5DAF-4F34-9E4E-300EB9D7E722}" type="presOf" srcId="{D2E1B38D-0692-4381-AD55-543DE79B7EEB}" destId="{7ACE4FCA-1D34-4AC1-B185-70E53E467CE1}" srcOrd="0" destOrd="0" presId="urn:microsoft.com/office/officeart/2005/8/layout/list1"/>
    <dgm:cxn modelId="{2BA1A04F-551D-4988-B6AC-4C568FA57EB8}" type="presOf" srcId="{BCC050E8-748D-461D-92D5-A75CB9F7418A}" destId="{B9C82071-93A1-44E0-93C9-3F9711F9F04E}" srcOrd="0" destOrd="2" presId="urn:microsoft.com/office/officeart/2005/8/layout/list1"/>
    <dgm:cxn modelId="{06524C53-B7DE-48E3-A191-715C9BA38CE7}" srcId="{FB2B8158-0C33-4155-A75E-3577A6323353}" destId="{D2E1B38D-0692-4381-AD55-543DE79B7EEB}" srcOrd="0" destOrd="0" parTransId="{80289CC0-1780-4B6F-88AC-F6525F1D5A99}" sibTransId="{3C73A46B-11BC-4478-A774-3CE37C010DDC}"/>
    <dgm:cxn modelId="{335D7A56-BB37-4AE0-A3A8-FB42B51D08D8}" srcId="{D2E1B38D-0692-4381-AD55-543DE79B7EEB}" destId="{DDF3196E-5999-462D-BC7F-29DE7597A2FA}" srcOrd="0" destOrd="0" parTransId="{BFB3B071-B5D3-4387-B82E-5387170FCE6F}" sibTransId="{0F740F6A-FD5B-4E2D-B8AC-7CF6B130431E}"/>
    <dgm:cxn modelId="{20A13558-898F-43FE-952D-761812DFD3B2}" srcId="{D2E1B38D-0692-4381-AD55-543DE79B7EEB}" destId="{A24F94D0-C085-4255-906D-798DB7D69AD0}" srcOrd="1" destOrd="0" parTransId="{2734E438-9AA2-40CA-B4C9-30E2DD63615F}" sibTransId="{160C7AD3-D91D-4B29-AB74-5AB219083CA9}"/>
    <dgm:cxn modelId="{7DA54586-6D5C-425A-8A0A-DA0E38F0CCDB}" type="presOf" srcId="{FAE86A83-0867-428B-A8D6-0910D0C190AA}" destId="{B9C82071-93A1-44E0-93C9-3F9711F9F04E}" srcOrd="0" destOrd="5" presId="urn:microsoft.com/office/officeart/2005/8/layout/list1"/>
    <dgm:cxn modelId="{E0CB5589-3F78-436E-9BA2-BFB15DF0E6C4}" srcId="{BCC050E8-748D-461D-92D5-A75CB9F7418A}" destId="{31EC3D04-D055-43A2-8DEC-20E8D92E05BE}" srcOrd="1" destOrd="0" parTransId="{F4E6C5BB-C316-43F6-BF27-FA8F0C8437AD}" sibTransId="{4B3AD69A-D5DC-433B-B0A5-C1B1756BCCFB}"/>
    <dgm:cxn modelId="{D74C0EB5-C37B-4B09-8AF6-A3FC8A841D24}" type="presOf" srcId="{DDF3196E-5999-462D-BC7F-29DE7597A2FA}" destId="{B9C82071-93A1-44E0-93C9-3F9711F9F04E}" srcOrd="0" destOrd="0" presId="urn:microsoft.com/office/officeart/2005/8/layout/list1"/>
    <dgm:cxn modelId="{300E92D5-7CC5-45D1-81C2-C56343B9DA6E}" srcId="{D2E1B38D-0692-4381-AD55-543DE79B7EEB}" destId="{BCC050E8-748D-461D-92D5-A75CB9F7418A}" srcOrd="2" destOrd="0" parTransId="{9D3746C4-FFD6-4FAB-8C78-361C41B4AFFE}" sibTransId="{1F5E8AD2-F5D7-429F-A9A5-770F2A952095}"/>
    <dgm:cxn modelId="{9BFBD0D9-280E-44FE-AB47-49B8036A8D23}" type="presOf" srcId="{A24F94D0-C085-4255-906D-798DB7D69AD0}" destId="{B9C82071-93A1-44E0-93C9-3F9711F9F04E}" srcOrd="0" destOrd="1" presId="urn:microsoft.com/office/officeart/2005/8/layout/list1"/>
    <dgm:cxn modelId="{25EA48DF-60D6-4664-942E-99F24A50F9FF}" type="presOf" srcId="{FB2B8158-0C33-4155-A75E-3577A6323353}" destId="{DF780335-ABA8-4196-82B8-5348D6F3F57F}" srcOrd="0" destOrd="0" presId="urn:microsoft.com/office/officeart/2005/8/layout/list1"/>
    <dgm:cxn modelId="{DCF6AFE4-718F-4B33-88B4-DEE3ACCACBA2}" type="presOf" srcId="{D2E1B38D-0692-4381-AD55-543DE79B7EEB}" destId="{5994758A-5D6A-41C5-AAD9-416EF2BAE2C7}" srcOrd="1" destOrd="0" presId="urn:microsoft.com/office/officeart/2005/8/layout/list1"/>
    <dgm:cxn modelId="{9A79AA32-6293-42A5-83EC-C74BC9FEABE8}" type="presParOf" srcId="{DF780335-ABA8-4196-82B8-5348D6F3F57F}" destId="{1D85E9C3-F68E-4599-9B49-94AEABA61CF8}" srcOrd="0" destOrd="0" presId="urn:microsoft.com/office/officeart/2005/8/layout/list1"/>
    <dgm:cxn modelId="{B2B21092-966F-4C99-922E-82AC27262CFD}" type="presParOf" srcId="{1D85E9C3-F68E-4599-9B49-94AEABA61CF8}" destId="{7ACE4FCA-1D34-4AC1-B185-70E53E467CE1}" srcOrd="0" destOrd="0" presId="urn:microsoft.com/office/officeart/2005/8/layout/list1"/>
    <dgm:cxn modelId="{C1BE4A84-7055-42F2-BB5A-02CE0AF0E24B}" type="presParOf" srcId="{1D85E9C3-F68E-4599-9B49-94AEABA61CF8}" destId="{5994758A-5D6A-41C5-AAD9-416EF2BAE2C7}" srcOrd="1" destOrd="0" presId="urn:microsoft.com/office/officeart/2005/8/layout/list1"/>
    <dgm:cxn modelId="{49AA9E2B-94EA-4205-B149-8E920CA03238}" type="presParOf" srcId="{DF780335-ABA8-4196-82B8-5348D6F3F57F}" destId="{0C7DD4FD-CB84-4161-AFBD-98422F834FB1}" srcOrd="1" destOrd="0" presId="urn:microsoft.com/office/officeart/2005/8/layout/list1"/>
    <dgm:cxn modelId="{6A086DCA-2C25-40EE-8115-C61878BE578E}" type="presParOf" srcId="{DF780335-ABA8-4196-82B8-5348D6F3F57F}" destId="{B9C82071-93A1-44E0-93C9-3F9711F9F0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2B8158-0C33-4155-A75E-3577A63233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2E1B38D-0692-4381-AD55-543DE79B7EEB}">
      <dgm:prSet phldrT="[Tekst]" custT="1"/>
      <dgm:spPr/>
      <dgm:t>
        <a:bodyPr/>
        <a:lstStyle/>
        <a:p>
          <a:r>
            <a:rPr lang="pl-PL" sz="1800" b="1" dirty="0"/>
            <a:t>Zadanie 2) EE: Działania promocyjne i edukacyjne (ulotki, imprezy, akcje szkolne, audycje, konferencje) oraz informacyjne i szkoleniowe</a:t>
          </a:r>
        </a:p>
      </dgm:t>
    </dgm:pt>
    <dgm:pt modelId="{80289CC0-1780-4B6F-88AC-F6525F1D5A99}" type="parTrans" cxnId="{06524C53-B7DE-48E3-A191-715C9BA38CE7}">
      <dgm:prSet/>
      <dgm:spPr/>
      <dgm:t>
        <a:bodyPr/>
        <a:lstStyle/>
        <a:p>
          <a:endParaRPr lang="pl-PL" b="1"/>
        </a:p>
      </dgm:t>
    </dgm:pt>
    <dgm:pt modelId="{3C73A46B-11BC-4478-A774-3CE37C010DDC}" type="sibTrans" cxnId="{06524C53-B7DE-48E3-A191-715C9BA38CE7}">
      <dgm:prSet/>
      <dgm:spPr/>
      <dgm:t>
        <a:bodyPr/>
        <a:lstStyle/>
        <a:p>
          <a:endParaRPr lang="pl-PL" b="1"/>
        </a:p>
      </dgm:t>
    </dgm:pt>
    <dgm:pt modelId="{A24F94D0-C085-4255-906D-798DB7D69AD0}">
      <dgm:prSet phldrT="[Tekst]" custT="1"/>
      <dgm:spPr/>
      <dgm:t>
        <a:bodyPr/>
        <a:lstStyle/>
        <a:p>
          <a:pPr algn="just"/>
          <a:r>
            <a:rPr lang="pl-PL" sz="2400" dirty="0"/>
            <a:t>prowadzenie akcji edukacyjnych uświadamiających mieszkańcom zagrożenia dla zdrowia, jakie niesie ze sobą zanieczyszczenie powietrza,</a:t>
          </a:r>
          <a:endParaRPr lang="pl-PL" sz="2400" b="1" dirty="0"/>
        </a:p>
      </dgm:t>
    </dgm:pt>
    <dgm:pt modelId="{2734E438-9AA2-40CA-B4C9-30E2DD63615F}" type="parTrans" cxnId="{20A13558-898F-43FE-952D-761812DFD3B2}">
      <dgm:prSet/>
      <dgm:spPr/>
      <dgm:t>
        <a:bodyPr/>
        <a:lstStyle/>
        <a:p>
          <a:endParaRPr lang="pl-PL" b="1"/>
        </a:p>
      </dgm:t>
    </dgm:pt>
    <dgm:pt modelId="{160C7AD3-D91D-4B29-AB74-5AB219083CA9}" type="sibTrans" cxnId="{20A13558-898F-43FE-952D-761812DFD3B2}">
      <dgm:prSet/>
      <dgm:spPr/>
      <dgm:t>
        <a:bodyPr/>
        <a:lstStyle/>
        <a:p>
          <a:endParaRPr lang="pl-PL" b="1"/>
        </a:p>
      </dgm:t>
    </dgm:pt>
    <dgm:pt modelId="{6A23C185-AA2A-43EB-A1A7-FD6E30BBA111}">
      <dgm:prSet phldrT="[Tekst]" custT="1"/>
      <dgm:spPr/>
      <dgm:t>
        <a:bodyPr/>
        <a:lstStyle/>
        <a:p>
          <a:pPr algn="just"/>
          <a:r>
            <a:rPr lang="pl-PL" sz="2400" dirty="0"/>
            <a:t>prowadzenie akcji edukacyjnych uświadamiających mieszkańcom wpływ spalania paliw niskiej jakości oraz odpadów na jakość powietrza;</a:t>
          </a:r>
          <a:endParaRPr lang="pl-PL" sz="2400" b="1" dirty="0"/>
        </a:p>
      </dgm:t>
    </dgm:pt>
    <dgm:pt modelId="{2F4D327F-E668-4FF5-9419-4435C981AF69}" type="parTrans" cxnId="{EAA4F98C-2528-4552-AA4B-A75635A6D1A9}">
      <dgm:prSet/>
      <dgm:spPr/>
      <dgm:t>
        <a:bodyPr/>
        <a:lstStyle/>
        <a:p>
          <a:endParaRPr lang="pl-PL"/>
        </a:p>
      </dgm:t>
    </dgm:pt>
    <dgm:pt modelId="{ED2FDE6D-FC4B-4503-A9DD-C62AAC20A7F4}" type="sibTrans" cxnId="{EAA4F98C-2528-4552-AA4B-A75635A6D1A9}">
      <dgm:prSet/>
      <dgm:spPr/>
      <dgm:t>
        <a:bodyPr/>
        <a:lstStyle/>
        <a:p>
          <a:endParaRPr lang="pl-PL"/>
        </a:p>
      </dgm:t>
    </dgm:pt>
    <dgm:pt modelId="{7C07DA6F-E26F-4ECF-B5D9-BCB145661816}">
      <dgm:prSet phldrT="[Tekst]" custT="1"/>
      <dgm:spPr/>
      <dgm:t>
        <a:bodyPr/>
        <a:lstStyle/>
        <a:p>
          <a:pPr algn="just"/>
          <a:r>
            <a:rPr lang="pl-PL" sz="2400" dirty="0"/>
            <a:t>informowanie mieszkańców o zakazach związanych z paleniem odpadów, a także o przestrzeganiu uchwał tzw. ,,antysmogowych". Od 1 stycznia 2023 r. obowiązują powyższe uchwały dla miasta Zielona Góra i miasta Gorzów Wielkopolski, a w przypadku strefy lubuskiej będzie obowiązywała od 1 stycznia 2027 roku.</a:t>
          </a:r>
          <a:endParaRPr lang="pl-PL" sz="2400" b="1" dirty="0"/>
        </a:p>
      </dgm:t>
    </dgm:pt>
    <dgm:pt modelId="{EA4E74A1-F9C8-482E-8665-3F960BB187C2}" type="parTrans" cxnId="{99173BCE-EC4A-4D04-BB73-E2011475115A}">
      <dgm:prSet/>
      <dgm:spPr/>
      <dgm:t>
        <a:bodyPr/>
        <a:lstStyle/>
        <a:p>
          <a:endParaRPr lang="pl-PL"/>
        </a:p>
      </dgm:t>
    </dgm:pt>
    <dgm:pt modelId="{683873D5-0E9B-43B8-B560-FB011F0DCADB}" type="sibTrans" cxnId="{99173BCE-EC4A-4D04-BB73-E2011475115A}">
      <dgm:prSet/>
      <dgm:spPr/>
      <dgm:t>
        <a:bodyPr/>
        <a:lstStyle/>
        <a:p>
          <a:endParaRPr lang="pl-PL"/>
        </a:p>
      </dgm:t>
    </dgm:pt>
    <dgm:pt modelId="{2CBFCE4F-00FA-4B59-843D-07C58001A70B}">
      <dgm:prSet phldrT="[Tekst]" custT="1"/>
      <dgm:spPr/>
      <dgm:t>
        <a:bodyPr/>
        <a:lstStyle/>
        <a:p>
          <a:pPr algn="l"/>
          <a:endParaRPr lang="pl-PL" sz="1800" b="1" dirty="0"/>
        </a:p>
      </dgm:t>
    </dgm:pt>
    <dgm:pt modelId="{1A46E8D0-931F-46C6-8CAF-889F31F89FC6}" type="parTrans" cxnId="{BBEF1D98-BF44-4E16-A6B2-879A62490A8B}">
      <dgm:prSet/>
      <dgm:spPr/>
      <dgm:t>
        <a:bodyPr/>
        <a:lstStyle/>
        <a:p>
          <a:endParaRPr lang="pl-PL"/>
        </a:p>
      </dgm:t>
    </dgm:pt>
    <dgm:pt modelId="{5096B242-66CD-4B19-97B9-77D17C96263A}" type="sibTrans" cxnId="{BBEF1D98-BF44-4E16-A6B2-879A62490A8B}">
      <dgm:prSet/>
      <dgm:spPr/>
      <dgm:t>
        <a:bodyPr/>
        <a:lstStyle/>
        <a:p>
          <a:endParaRPr lang="pl-PL"/>
        </a:p>
      </dgm:t>
    </dgm:pt>
    <dgm:pt modelId="{DF780335-ABA8-4196-82B8-5348D6F3F57F}" type="pres">
      <dgm:prSet presAssocID="{FB2B8158-0C33-4155-A75E-3577A6323353}" presName="linear" presStyleCnt="0">
        <dgm:presLayoutVars>
          <dgm:dir/>
          <dgm:animLvl val="lvl"/>
          <dgm:resizeHandles val="exact"/>
        </dgm:presLayoutVars>
      </dgm:prSet>
      <dgm:spPr/>
    </dgm:pt>
    <dgm:pt modelId="{1D85E9C3-F68E-4599-9B49-94AEABA61CF8}" type="pres">
      <dgm:prSet presAssocID="{D2E1B38D-0692-4381-AD55-543DE79B7EEB}" presName="parentLin" presStyleCnt="0"/>
      <dgm:spPr/>
    </dgm:pt>
    <dgm:pt modelId="{7ACE4FCA-1D34-4AC1-B185-70E53E467CE1}" type="pres">
      <dgm:prSet presAssocID="{D2E1B38D-0692-4381-AD55-543DE79B7EEB}" presName="parentLeftMargin" presStyleLbl="node1" presStyleIdx="0" presStyleCnt="1"/>
      <dgm:spPr/>
    </dgm:pt>
    <dgm:pt modelId="{5994758A-5D6A-41C5-AAD9-416EF2BAE2C7}" type="pres">
      <dgm:prSet presAssocID="{D2E1B38D-0692-4381-AD55-543DE79B7EEB}" presName="parentText" presStyleLbl="node1" presStyleIdx="0" presStyleCnt="1" custScaleX="132090" custScaleY="615497" custLinFactY="-310141" custLinFactNeighborX="27201" custLinFactNeighborY="-400000">
        <dgm:presLayoutVars>
          <dgm:chMax val="0"/>
          <dgm:bulletEnabled val="1"/>
        </dgm:presLayoutVars>
      </dgm:prSet>
      <dgm:spPr/>
    </dgm:pt>
    <dgm:pt modelId="{0C7DD4FD-CB84-4161-AFBD-98422F834FB1}" type="pres">
      <dgm:prSet presAssocID="{D2E1B38D-0692-4381-AD55-543DE79B7EEB}" presName="negativeSpace" presStyleCnt="0"/>
      <dgm:spPr/>
    </dgm:pt>
    <dgm:pt modelId="{B9C82071-93A1-44E0-93C9-3F9711F9F04E}" type="pres">
      <dgm:prSet presAssocID="{D2E1B38D-0692-4381-AD55-543DE79B7EEB}" presName="childText" presStyleLbl="conFgAcc1" presStyleIdx="0" presStyleCnt="1" custScaleY="2000000" custLinFactY="-96875" custLinFactNeighborY="-100000">
        <dgm:presLayoutVars>
          <dgm:bulletEnabled val="1"/>
        </dgm:presLayoutVars>
      </dgm:prSet>
      <dgm:spPr/>
    </dgm:pt>
  </dgm:ptLst>
  <dgm:cxnLst>
    <dgm:cxn modelId="{450AF96A-5DAF-4F34-9E4E-300EB9D7E722}" type="presOf" srcId="{D2E1B38D-0692-4381-AD55-543DE79B7EEB}" destId="{7ACE4FCA-1D34-4AC1-B185-70E53E467CE1}" srcOrd="0" destOrd="0" presId="urn:microsoft.com/office/officeart/2005/8/layout/list1"/>
    <dgm:cxn modelId="{06524C53-B7DE-48E3-A191-715C9BA38CE7}" srcId="{FB2B8158-0C33-4155-A75E-3577A6323353}" destId="{D2E1B38D-0692-4381-AD55-543DE79B7EEB}" srcOrd="0" destOrd="0" parTransId="{80289CC0-1780-4B6F-88AC-F6525F1D5A99}" sibTransId="{3C73A46B-11BC-4478-A774-3CE37C010DDC}"/>
    <dgm:cxn modelId="{20A13558-898F-43FE-952D-761812DFD3B2}" srcId="{D2E1B38D-0692-4381-AD55-543DE79B7EEB}" destId="{A24F94D0-C085-4255-906D-798DB7D69AD0}" srcOrd="1" destOrd="0" parTransId="{2734E438-9AA2-40CA-B4C9-30E2DD63615F}" sibTransId="{160C7AD3-D91D-4B29-AB74-5AB219083CA9}"/>
    <dgm:cxn modelId="{EAA4F98C-2528-4552-AA4B-A75635A6D1A9}" srcId="{D2E1B38D-0692-4381-AD55-543DE79B7EEB}" destId="{6A23C185-AA2A-43EB-A1A7-FD6E30BBA111}" srcOrd="2" destOrd="0" parTransId="{2F4D327F-E668-4FF5-9419-4435C981AF69}" sibTransId="{ED2FDE6D-FC4B-4503-A9DD-C62AAC20A7F4}"/>
    <dgm:cxn modelId="{74656D94-F7F1-47CA-B8CC-7679B7242EB7}" type="presOf" srcId="{6A23C185-AA2A-43EB-A1A7-FD6E30BBA111}" destId="{B9C82071-93A1-44E0-93C9-3F9711F9F04E}" srcOrd="0" destOrd="2" presId="urn:microsoft.com/office/officeart/2005/8/layout/list1"/>
    <dgm:cxn modelId="{BBEF1D98-BF44-4E16-A6B2-879A62490A8B}" srcId="{D2E1B38D-0692-4381-AD55-543DE79B7EEB}" destId="{2CBFCE4F-00FA-4B59-843D-07C58001A70B}" srcOrd="0" destOrd="0" parTransId="{1A46E8D0-931F-46C6-8CAF-889F31F89FC6}" sibTransId="{5096B242-66CD-4B19-97B9-77D17C96263A}"/>
    <dgm:cxn modelId="{1DA444C5-8D5F-4D73-AFE9-0CFF73E1E17E}" type="presOf" srcId="{2CBFCE4F-00FA-4B59-843D-07C58001A70B}" destId="{B9C82071-93A1-44E0-93C9-3F9711F9F04E}" srcOrd="0" destOrd="0" presId="urn:microsoft.com/office/officeart/2005/8/layout/list1"/>
    <dgm:cxn modelId="{99173BCE-EC4A-4D04-BB73-E2011475115A}" srcId="{D2E1B38D-0692-4381-AD55-543DE79B7EEB}" destId="{7C07DA6F-E26F-4ECF-B5D9-BCB145661816}" srcOrd="3" destOrd="0" parTransId="{EA4E74A1-F9C8-482E-8665-3F960BB187C2}" sibTransId="{683873D5-0E9B-43B8-B560-FB011F0DCADB}"/>
    <dgm:cxn modelId="{9BFBD0D9-280E-44FE-AB47-49B8036A8D23}" type="presOf" srcId="{A24F94D0-C085-4255-906D-798DB7D69AD0}" destId="{B9C82071-93A1-44E0-93C9-3F9711F9F04E}" srcOrd="0" destOrd="1" presId="urn:microsoft.com/office/officeart/2005/8/layout/list1"/>
    <dgm:cxn modelId="{25EA48DF-60D6-4664-942E-99F24A50F9FF}" type="presOf" srcId="{FB2B8158-0C33-4155-A75E-3577A6323353}" destId="{DF780335-ABA8-4196-82B8-5348D6F3F57F}" srcOrd="0" destOrd="0" presId="urn:microsoft.com/office/officeart/2005/8/layout/list1"/>
    <dgm:cxn modelId="{DCF6AFE4-718F-4B33-88B4-DEE3ACCACBA2}" type="presOf" srcId="{D2E1B38D-0692-4381-AD55-543DE79B7EEB}" destId="{5994758A-5D6A-41C5-AAD9-416EF2BAE2C7}" srcOrd="1" destOrd="0" presId="urn:microsoft.com/office/officeart/2005/8/layout/list1"/>
    <dgm:cxn modelId="{27C6BFEF-0A8E-4DA9-BD21-854817023C4B}" type="presOf" srcId="{7C07DA6F-E26F-4ECF-B5D9-BCB145661816}" destId="{B9C82071-93A1-44E0-93C9-3F9711F9F04E}" srcOrd="0" destOrd="3" presId="urn:microsoft.com/office/officeart/2005/8/layout/list1"/>
    <dgm:cxn modelId="{9A79AA32-6293-42A5-83EC-C74BC9FEABE8}" type="presParOf" srcId="{DF780335-ABA8-4196-82B8-5348D6F3F57F}" destId="{1D85E9C3-F68E-4599-9B49-94AEABA61CF8}" srcOrd="0" destOrd="0" presId="urn:microsoft.com/office/officeart/2005/8/layout/list1"/>
    <dgm:cxn modelId="{B2B21092-966F-4C99-922E-82AC27262CFD}" type="presParOf" srcId="{1D85E9C3-F68E-4599-9B49-94AEABA61CF8}" destId="{7ACE4FCA-1D34-4AC1-B185-70E53E467CE1}" srcOrd="0" destOrd="0" presId="urn:microsoft.com/office/officeart/2005/8/layout/list1"/>
    <dgm:cxn modelId="{C1BE4A84-7055-42F2-BB5A-02CE0AF0E24B}" type="presParOf" srcId="{1D85E9C3-F68E-4599-9B49-94AEABA61CF8}" destId="{5994758A-5D6A-41C5-AAD9-416EF2BAE2C7}" srcOrd="1" destOrd="0" presId="urn:microsoft.com/office/officeart/2005/8/layout/list1"/>
    <dgm:cxn modelId="{49AA9E2B-94EA-4205-B149-8E920CA03238}" type="presParOf" srcId="{DF780335-ABA8-4196-82B8-5348D6F3F57F}" destId="{0C7DD4FD-CB84-4161-AFBD-98422F834FB1}" srcOrd="1" destOrd="0" presId="urn:microsoft.com/office/officeart/2005/8/layout/list1"/>
    <dgm:cxn modelId="{6A086DCA-2C25-40EE-8115-C61878BE578E}" type="presParOf" srcId="{DF780335-ABA8-4196-82B8-5348D6F3F57F}" destId="{B9C82071-93A1-44E0-93C9-3F9711F9F0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2B8158-0C33-4155-A75E-3577A63233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2E1B38D-0692-4381-AD55-543DE79B7EEB}">
      <dgm:prSet phldrT="[Tekst]" custT="1"/>
      <dgm:spPr/>
      <dgm:t>
        <a:bodyPr/>
        <a:lstStyle/>
        <a:p>
          <a:r>
            <a:rPr lang="pl-PL" sz="1800" b="1" dirty="0"/>
            <a:t>Zadanie 3) KPP: Prowadzenie kontroli przestrzegania przepisów ograniczających używanie paliw lub urządzeń do celów grzewczych oraz zakazu spalania odpadów</a:t>
          </a:r>
        </a:p>
      </dgm:t>
    </dgm:pt>
    <dgm:pt modelId="{80289CC0-1780-4B6F-88AC-F6525F1D5A99}" type="parTrans" cxnId="{06524C53-B7DE-48E3-A191-715C9BA38CE7}">
      <dgm:prSet/>
      <dgm:spPr/>
      <dgm:t>
        <a:bodyPr/>
        <a:lstStyle/>
        <a:p>
          <a:endParaRPr lang="pl-PL" b="1"/>
        </a:p>
      </dgm:t>
    </dgm:pt>
    <dgm:pt modelId="{3C73A46B-11BC-4478-A774-3CE37C010DDC}" type="sibTrans" cxnId="{06524C53-B7DE-48E3-A191-715C9BA38CE7}">
      <dgm:prSet/>
      <dgm:spPr/>
      <dgm:t>
        <a:bodyPr/>
        <a:lstStyle/>
        <a:p>
          <a:endParaRPr lang="pl-PL" b="1"/>
        </a:p>
      </dgm:t>
    </dgm:pt>
    <dgm:pt modelId="{2CBFCE4F-00FA-4B59-843D-07C58001A70B}">
      <dgm:prSet phldrT="[Tekst]" custT="1"/>
      <dgm:spPr/>
      <dgm:t>
        <a:bodyPr anchor="t" anchorCtr="1"/>
        <a:lstStyle/>
        <a:p>
          <a:pPr algn="l"/>
          <a:r>
            <a:rPr lang="pl-PL" sz="2400" dirty="0"/>
            <a:t>przestrzeganie zakazu spalania odpadów w kotłach i piecach;</a:t>
          </a:r>
          <a:endParaRPr lang="pl-PL" sz="2400" b="1" dirty="0"/>
        </a:p>
      </dgm:t>
    </dgm:pt>
    <dgm:pt modelId="{1A46E8D0-931F-46C6-8CAF-889F31F89FC6}" type="parTrans" cxnId="{BBEF1D98-BF44-4E16-A6B2-879A62490A8B}">
      <dgm:prSet/>
      <dgm:spPr/>
      <dgm:t>
        <a:bodyPr/>
        <a:lstStyle/>
        <a:p>
          <a:endParaRPr lang="pl-PL"/>
        </a:p>
      </dgm:t>
    </dgm:pt>
    <dgm:pt modelId="{5096B242-66CD-4B19-97B9-77D17C96263A}" type="sibTrans" cxnId="{BBEF1D98-BF44-4E16-A6B2-879A62490A8B}">
      <dgm:prSet/>
      <dgm:spPr/>
      <dgm:t>
        <a:bodyPr/>
        <a:lstStyle/>
        <a:p>
          <a:endParaRPr lang="pl-PL"/>
        </a:p>
      </dgm:t>
    </dgm:pt>
    <dgm:pt modelId="{07B3F2CD-80C5-4ED8-A4C6-96E4FB213BF6}">
      <dgm:prSet phldrT="[Tekst]" custT="1"/>
      <dgm:spPr/>
      <dgm:t>
        <a:bodyPr anchor="t" anchorCtr="1"/>
        <a:lstStyle/>
        <a:p>
          <a:pPr algn="just"/>
          <a:r>
            <a:rPr lang="pl-PL" sz="2400" dirty="0"/>
            <a:t>przestrzeganie zakazu spalania odpadów zielonych, a także przestrzegania zakazu wypalania traw i łąk;</a:t>
          </a:r>
          <a:endParaRPr lang="pl-PL" sz="2400" b="1" dirty="0"/>
        </a:p>
      </dgm:t>
    </dgm:pt>
    <dgm:pt modelId="{4374122C-9F32-454D-A632-4E676E3FDCC2}" type="parTrans" cxnId="{DFE6A498-137E-468A-9170-F30C134E0E19}">
      <dgm:prSet/>
      <dgm:spPr/>
      <dgm:t>
        <a:bodyPr/>
        <a:lstStyle/>
        <a:p>
          <a:endParaRPr lang="pl-PL"/>
        </a:p>
      </dgm:t>
    </dgm:pt>
    <dgm:pt modelId="{3336594A-E110-4D53-B5A4-DE79A74C0DD0}" type="sibTrans" cxnId="{DFE6A498-137E-468A-9170-F30C134E0E19}">
      <dgm:prSet/>
      <dgm:spPr/>
      <dgm:t>
        <a:bodyPr/>
        <a:lstStyle/>
        <a:p>
          <a:endParaRPr lang="pl-PL"/>
        </a:p>
      </dgm:t>
    </dgm:pt>
    <dgm:pt modelId="{1BAE58F0-AA81-42CE-8E60-F09339D6EA6A}">
      <dgm:prSet phldrT="[Tekst]" custT="1"/>
      <dgm:spPr/>
      <dgm:t>
        <a:bodyPr anchor="t" anchorCtr="1"/>
        <a:lstStyle/>
        <a:p>
          <a:pPr algn="just"/>
          <a:r>
            <a:rPr lang="pl-PL" sz="2400" dirty="0"/>
            <a:t>przestrzeganie zapisów uchwały antysmogowej (w zależności od stref: od 1 styczna 2023 roku i od 1 stycznia 2027 roku) oraz zakazu spalania odpadów w gospodarstwach domowych (p</a:t>
          </a:r>
          <a:r>
            <a:rPr lang="pl-PL" sz="2400" b="0" dirty="0"/>
            <a:t>odstawą prawną do prowadzenia kontroli palenisk indywidualnych przez wójtów, burmistrzów i prezydentów miast oraz upoważnionych przez nich urzędników i funkcjonariuszy straży gminnych stanowi art. 379 Ustawy Prawo Ochrony Środowiska)</a:t>
          </a:r>
          <a:endParaRPr lang="pl-PL" sz="2400" b="1" dirty="0"/>
        </a:p>
      </dgm:t>
    </dgm:pt>
    <dgm:pt modelId="{9AA9DE13-0BD1-4D34-9545-ADDEB3FEC9A0}" type="parTrans" cxnId="{28E21CEC-BA3F-41B7-8A0D-B93D49AC9EB1}">
      <dgm:prSet/>
      <dgm:spPr/>
      <dgm:t>
        <a:bodyPr/>
        <a:lstStyle/>
        <a:p>
          <a:endParaRPr lang="pl-PL"/>
        </a:p>
      </dgm:t>
    </dgm:pt>
    <dgm:pt modelId="{16A88562-E8A1-4210-9E9F-B78A2282194A}" type="sibTrans" cxnId="{28E21CEC-BA3F-41B7-8A0D-B93D49AC9EB1}">
      <dgm:prSet/>
      <dgm:spPr/>
      <dgm:t>
        <a:bodyPr/>
        <a:lstStyle/>
        <a:p>
          <a:endParaRPr lang="pl-PL"/>
        </a:p>
      </dgm:t>
    </dgm:pt>
    <dgm:pt modelId="{DF780335-ABA8-4196-82B8-5348D6F3F57F}" type="pres">
      <dgm:prSet presAssocID="{FB2B8158-0C33-4155-A75E-3577A6323353}" presName="linear" presStyleCnt="0">
        <dgm:presLayoutVars>
          <dgm:dir/>
          <dgm:animLvl val="lvl"/>
          <dgm:resizeHandles val="exact"/>
        </dgm:presLayoutVars>
      </dgm:prSet>
      <dgm:spPr/>
    </dgm:pt>
    <dgm:pt modelId="{1D85E9C3-F68E-4599-9B49-94AEABA61CF8}" type="pres">
      <dgm:prSet presAssocID="{D2E1B38D-0692-4381-AD55-543DE79B7EEB}" presName="parentLin" presStyleCnt="0"/>
      <dgm:spPr/>
    </dgm:pt>
    <dgm:pt modelId="{7ACE4FCA-1D34-4AC1-B185-70E53E467CE1}" type="pres">
      <dgm:prSet presAssocID="{D2E1B38D-0692-4381-AD55-543DE79B7EEB}" presName="parentLeftMargin" presStyleLbl="node1" presStyleIdx="0" presStyleCnt="1"/>
      <dgm:spPr/>
    </dgm:pt>
    <dgm:pt modelId="{5994758A-5D6A-41C5-AAD9-416EF2BAE2C7}" type="pres">
      <dgm:prSet presAssocID="{D2E1B38D-0692-4381-AD55-543DE79B7EEB}" presName="parentText" presStyleLbl="node1" presStyleIdx="0" presStyleCnt="1" custScaleX="132090" custScaleY="764522" custLinFactNeighborX="-34496" custLinFactNeighborY="-2063">
        <dgm:presLayoutVars>
          <dgm:chMax val="0"/>
          <dgm:bulletEnabled val="1"/>
        </dgm:presLayoutVars>
      </dgm:prSet>
      <dgm:spPr/>
    </dgm:pt>
    <dgm:pt modelId="{0C7DD4FD-CB84-4161-AFBD-98422F834FB1}" type="pres">
      <dgm:prSet presAssocID="{D2E1B38D-0692-4381-AD55-543DE79B7EEB}" presName="negativeSpace" presStyleCnt="0"/>
      <dgm:spPr/>
    </dgm:pt>
    <dgm:pt modelId="{B9C82071-93A1-44E0-93C9-3F9711F9F04E}" type="pres">
      <dgm:prSet presAssocID="{D2E1B38D-0692-4381-AD55-543DE79B7EEB}" presName="childText" presStyleLbl="conFgAcc1" presStyleIdx="0" presStyleCnt="1" custScaleY="970916" custLinFactY="-109356" custLinFactNeighborY="-200000">
        <dgm:presLayoutVars>
          <dgm:bulletEnabled val="1"/>
        </dgm:presLayoutVars>
      </dgm:prSet>
      <dgm:spPr/>
    </dgm:pt>
  </dgm:ptLst>
  <dgm:cxnLst>
    <dgm:cxn modelId="{450AF96A-5DAF-4F34-9E4E-300EB9D7E722}" type="presOf" srcId="{D2E1B38D-0692-4381-AD55-543DE79B7EEB}" destId="{7ACE4FCA-1D34-4AC1-B185-70E53E467CE1}" srcOrd="0" destOrd="0" presId="urn:microsoft.com/office/officeart/2005/8/layout/list1"/>
    <dgm:cxn modelId="{06524C53-B7DE-48E3-A191-715C9BA38CE7}" srcId="{FB2B8158-0C33-4155-A75E-3577A6323353}" destId="{D2E1B38D-0692-4381-AD55-543DE79B7EEB}" srcOrd="0" destOrd="0" parTransId="{80289CC0-1780-4B6F-88AC-F6525F1D5A99}" sibTransId="{3C73A46B-11BC-4478-A774-3CE37C010DDC}"/>
    <dgm:cxn modelId="{BBEF1D98-BF44-4E16-A6B2-879A62490A8B}" srcId="{D2E1B38D-0692-4381-AD55-543DE79B7EEB}" destId="{2CBFCE4F-00FA-4B59-843D-07C58001A70B}" srcOrd="0" destOrd="0" parTransId="{1A46E8D0-931F-46C6-8CAF-889F31F89FC6}" sibTransId="{5096B242-66CD-4B19-97B9-77D17C96263A}"/>
    <dgm:cxn modelId="{DFE6A498-137E-468A-9170-F30C134E0E19}" srcId="{D2E1B38D-0692-4381-AD55-543DE79B7EEB}" destId="{07B3F2CD-80C5-4ED8-A4C6-96E4FB213BF6}" srcOrd="1" destOrd="0" parTransId="{4374122C-9F32-454D-A632-4E676E3FDCC2}" sibTransId="{3336594A-E110-4D53-B5A4-DE79A74C0DD0}"/>
    <dgm:cxn modelId="{232CE7C2-93F6-457E-B309-61F5B26E201B}" type="presOf" srcId="{1BAE58F0-AA81-42CE-8E60-F09339D6EA6A}" destId="{B9C82071-93A1-44E0-93C9-3F9711F9F04E}" srcOrd="0" destOrd="2" presId="urn:microsoft.com/office/officeart/2005/8/layout/list1"/>
    <dgm:cxn modelId="{1DA444C5-8D5F-4D73-AFE9-0CFF73E1E17E}" type="presOf" srcId="{2CBFCE4F-00FA-4B59-843D-07C58001A70B}" destId="{B9C82071-93A1-44E0-93C9-3F9711F9F04E}" srcOrd="0" destOrd="0" presId="urn:microsoft.com/office/officeart/2005/8/layout/list1"/>
    <dgm:cxn modelId="{25EA48DF-60D6-4664-942E-99F24A50F9FF}" type="presOf" srcId="{FB2B8158-0C33-4155-A75E-3577A6323353}" destId="{DF780335-ABA8-4196-82B8-5348D6F3F57F}" srcOrd="0" destOrd="0" presId="urn:microsoft.com/office/officeart/2005/8/layout/list1"/>
    <dgm:cxn modelId="{DCF6AFE4-718F-4B33-88B4-DEE3ACCACBA2}" type="presOf" srcId="{D2E1B38D-0692-4381-AD55-543DE79B7EEB}" destId="{5994758A-5D6A-41C5-AAD9-416EF2BAE2C7}" srcOrd="1" destOrd="0" presId="urn:microsoft.com/office/officeart/2005/8/layout/list1"/>
    <dgm:cxn modelId="{28E21CEC-BA3F-41B7-8A0D-B93D49AC9EB1}" srcId="{D2E1B38D-0692-4381-AD55-543DE79B7EEB}" destId="{1BAE58F0-AA81-42CE-8E60-F09339D6EA6A}" srcOrd="2" destOrd="0" parTransId="{9AA9DE13-0BD1-4D34-9545-ADDEB3FEC9A0}" sibTransId="{16A88562-E8A1-4210-9E9F-B78A2282194A}"/>
    <dgm:cxn modelId="{5A5A47FC-56C4-4C6D-B401-E1E66D5B01CE}" type="presOf" srcId="{07B3F2CD-80C5-4ED8-A4C6-96E4FB213BF6}" destId="{B9C82071-93A1-44E0-93C9-3F9711F9F04E}" srcOrd="0" destOrd="1" presId="urn:microsoft.com/office/officeart/2005/8/layout/list1"/>
    <dgm:cxn modelId="{9A79AA32-6293-42A5-83EC-C74BC9FEABE8}" type="presParOf" srcId="{DF780335-ABA8-4196-82B8-5348D6F3F57F}" destId="{1D85E9C3-F68E-4599-9B49-94AEABA61CF8}" srcOrd="0" destOrd="0" presId="urn:microsoft.com/office/officeart/2005/8/layout/list1"/>
    <dgm:cxn modelId="{B2B21092-966F-4C99-922E-82AC27262CFD}" type="presParOf" srcId="{1D85E9C3-F68E-4599-9B49-94AEABA61CF8}" destId="{7ACE4FCA-1D34-4AC1-B185-70E53E467CE1}" srcOrd="0" destOrd="0" presId="urn:microsoft.com/office/officeart/2005/8/layout/list1"/>
    <dgm:cxn modelId="{C1BE4A84-7055-42F2-BB5A-02CE0AF0E24B}" type="presParOf" srcId="{1D85E9C3-F68E-4599-9B49-94AEABA61CF8}" destId="{5994758A-5D6A-41C5-AAD9-416EF2BAE2C7}" srcOrd="1" destOrd="0" presId="urn:microsoft.com/office/officeart/2005/8/layout/list1"/>
    <dgm:cxn modelId="{49AA9E2B-94EA-4205-B149-8E920CA03238}" type="presParOf" srcId="{DF780335-ABA8-4196-82B8-5348D6F3F57F}" destId="{0C7DD4FD-CB84-4161-AFBD-98422F834FB1}" srcOrd="1" destOrd="0" presId="urn:microsoft.com/office/officeart/2005/8/layout/list1"/>
    <dgm:cxn modelId="{6A086DCA-2C25-40EE-8115-C61878BE578E}" type="presParOf" srcId="{DF780335-ABA8-4196-82B8-5348D6F3F57F}" destId="{B9C82071-93A1-44E0-93C9-3F9711F9F0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DE0D7B-EA38-4C0A-9D7B-1D381A92BD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536FEC35-83A9-425C-87DF-47D03F8AAC56}">
      <dgm:prSet phldrT="[Tekst]" custT="1"/>
      <dgm:spPr/>
      <dgm:t>
        <a:bodyPr/>
        <a:lstStyle/>
        <a:p>
          <a:pPr algn="l"/>
          <a:r>
            <a:rPr lang="pl-PL" sz="1800" b="1" dirty="0"/>
            <a:t>Obniżenie emisji z indywidualnych systemów grzewczych</a:t>
          </a:r>
        </a:p>
      </dgm:t>
    </dgm:pt>
    <dgm:pt modelId="{16BBA00F-86C1-4A86-8770-2D0D5C31D31A}" type="parTrans" cxnId="{6D945D1C-32D1-47D4-928E-DA387AF1987A}">
      <dgm:prSet/>
      <dgm:spPr/>
      <dgm:t>
        <a:bodyPr/>
        <a:lstStyle/>
        <a:p>
          <a:endParaRPr lang="pl-PL"/>
        </a:p>
      </dgm:t>
    </dgm:pt>
    <dgm:pt modelId="{3865087A-73E7-4D3F-9435-4BAD29005E11}" type="sibTrans" cxnId="{6D945D1C-32D1-47D4-928E-DA387AF1987A}">
      <dgm:prSet/>
      <dgm:spPr/>
      <dgm:t>
        <a:bodyPr/>
        <a:lstStyle/>
        <a:p>
          <a:endParaRPr lang="pl-PL"/>
        </a:p>
      </dgm:t>
    </dgm:pt>
    <dgm:pt modelId="{20F6E5A6-1565-48F6-A2BB-9A14D866117E}">
      <dgm:prSet phldrT="[Tekst]" custT="1"/>
      <dgm:spPr/>
      <dgm:t>
        <a:bodyPr/>
        <a:lstStyle/>
        <a:p>
          <a:pPr algn="l"/>
          <a:r>
            <a:rPr lang="pl-PL" sz="1800" b="1" dirty="0"/>
            <a:t>Działania promocyjne i edukacyjne</a:t>
          </a:r>
        </a:p>
      </dgm:t>
    </dgm:pt>
    <dgm:pt modelId="{B4AE3582-D6ED-4075-A773-C9D348B0AD77}" type="parTrans" cxnId="{965ACBD8-5C03-4018-AB29-955A0F1F3682}">
      <dgm:prSet/>
      <dgm:spPr/>
      <dgm:t>
        <a:bodyPr/>
        <a:lstStyle/>
        <a:p>
          <a:endParaRPr lang="pl-PL"/>
        </a:p>
      </dgm:t>
    </dgm:pt>
    <dgm:pt modelId="{85065D39-9209-4EB6-B80A-6D9ACD559182}" type="sibTrans" cxnId="{965ACBD8-5C03-4018-AB29-955A0F1F3682}">
      <dgm:prSet/>
      <dgm:spPr/>
      <dgm:t>
        <a:bodyPr/>
        <a:lstStyle/>
        <a:p>
          <a:endParaRPr lang="pl-PL"/>
        </a:p>
      </dgm:t>
    </dgm:pt>
    <dgm:pt modelId="{62376437-F305-4963-B89B-F48D8BE3A2B7}">
      <dgm:prSet phldrT="[Tekst]" custT="1"/>
      <dgm:spPr/>
      <dgm:t>
        <a:bodyPr/>
        <a:lstStyle/>
        <a:p>
          <a:pPr algn="l"/>
          <a:r>
            <a:rPr lang="pl-PL" sz="1800" b="1" dirty="0"/>
            <a:t>Prowadzenie kontroli </a:t>
          </a:r>
        </a:p>
      </dgm:t>
    </dgm:pt>
    <dgm:pt modelId="{27EC3BAE-C71B-44DB-A64A-D0E33A0C10F4}" type="parTrans" cxnId="{D0834FA5-2ECB-46A9-8377-DCB90A35F332}">
      <dgm:prSet/>
      <dgm:spPr/>
      <dgm:t>
        <a:bodyPr/>
        <a:lstStyle/>
        <a:p>
          <a:endParaRPr lang="pl-PL"/>
        </a:p>
      </dgm:t>
    </dgm:pt>
    <dgm:pt modelId="{6AF2B424-BE4E-4A35-8888-3BDEDEE63FB0}" type="sibTrans" cxnId="{D0834FA5-2ECB-46A9-8377-DCB90A35F332}">
      <dgm:prSet/>
      <dgm:spPr/>
      <dgm:t>
        <a:bodyPr/>
        <a:lstStyle/>
        <a:p>
          <a:endParaRPr lang="pl-PL"/>
        </a:p>
      </dgm:t>
    </dgm:pt>
    <dgm:pt modelId="{2FFC6DDD-AABE-47E4-8AF3-060E6A0072F9}" type="pres">
      <dgm:prSet presAssocID="{D4DE0D7B-EA38-4C0A-9D7B-1D381A92BD8F}" presName="Name0" presStyleCnt="0">
        <dgm:presLayoutVars>
          <dgm:chMax val="7"/>
          <dgm:chPref val="7"/>
          <dgm:dir/>
        </dgm:presLayoutVars>
      </dgm:prSet>
      <dgm:spPr/>
    </dgm:pt>
    <dgm:pt modelId="{F3C1E4BF-741E-420C-8107-202B514F0F1D}" type="pres">
      <dgm:prSet presAssocID="{D4DE0D7B-EA38-4C0A-9D7B-1D381A92BD8F}" presName="Name1" presStyleCnt="0"/>
      <dgm:spPr/>
    </dgm:pt>
    <dgm:pt modelId="{0EE635A2-C371-4C2B-AC47-2DEC2038F49F}" type="pres">
      <dgm:prSet presAssocID="{D4DE0D7B-EA38-4C0A-9D7B-1D381A92BD8F}" presName="cycle" presStyleCnt="0"/>
      <dgm:spPr/>
    </dgm:pt>
    <dgm:pt modelId="{821F9A99-5D6D-46F8-A2AA-E0B54930C8F9}" type="pres">
      <dgm:prSet presAssocID="{D4DE0D7B-EA38-4C0A-9D7B-1D381A92BD8F}" presName="srcNode" presStyleLbl="node1" presStyleIdx="0" presStyleCnt="3"/>
      <dgm:spPr/>
    </dgm:pt>
    <dgm:pt modelId="{B2672BFA-D9D7-4D59-8994-18AE00873D59}" type="pres">
      <dgm:prSet presAssocID="{D4DE0D7B-EA38-4C0A-9D7B-1D381A92BD8F}" presName="conn" presStyleLbl="parChTrans1D2" presStyleIdx="0" presStyleCnt="1"/>
      <dgm:spPr/>
    </dgm:pt>
    <dgm:pt modelId="{A325D548-6278-4219-ABDF-E0F66B606DC3}" type="pres">
      <dgm:prSet presAssocID="{D4DE0D7B-EA38-4C0A-9D7B-1D381A92BD8F}" presName="extraNode" presStyleLbl="node1" presStyleIdx="0" presStyleCnt="3"/>
      <dgm:spPr/>
    </dgm:pt>
    <dgm:pt modelId="{6EC35D81-FBDB-473F-B0E5-4C3470595322}" type="pres">
      <dgm:prSet presAssocID="{D4DE0D7B-EA38-4C0A-9D7B-1D381A92BD8F}" presName="dstNode" presStyleLbl="node1" presStyleIdx="0" presStyleCnt="3"/>
      <dgm:spPr/>
    </dgm:pt>
    <dgm:pt modelId="{88CC7A5A-5C3C-4627-A289-3AEBDFA9BE89}" type="pres">
      <dgm:prSet presAssocID="{536FEC35-83A9-425C-87DF-47D03F8AAC56}" presName="text_1" presStyleLbl="node1" presStyleIdx="0" presStyleCnt="3">
        <dgm:presLayoutVars>
          <dgm:bulletEnabled val="1"/>
        </dgm:presLayoutVars>
      </dgm:prSet>
      <dgm:spPr/>
    </dgm:pt>
    <dgm:pt modelId="{C5D23F85-7DD2-4B28-938E-2FFE9C337791}" type="pres">
      <dgm:prSet presAssocID="{536FEC35-83A9-425C-87DF-47D03F8AAC56}" presName="accent_1" presStyleCnt="0"/>
      <dgm:spPr/>
    </dgm:pt>
    <dgm:pt modelId="{CC38E441-3B95-4775-BBBB-571457B3F0A0}" type="pres">
      <dgm:prSet presAssocID="{536FEC35-83A9-425C-87DF-47D03F8AAC56}" presName="accentRepeatNode" presStyleLbl="solidFgAcc1" presStyleIdx="0" presStyleCnt="3"/>
      <dgm:spPr/>
    </dgm:pt>
    <dgm:pt modelId="{BE35F9F7-8BA3-4506-BDE0-817FCE5577F3}" type="pres">
      <dgm:prSet presAssocID="{20F6E5A6-1565-48F6-A2BB-9A14D866117E}" presName="text_2" presStyleLbl="node1" presStyleIdx="1" presStyleCnt="3">
        <dgm:presLayoutVars>
          <dgm:bulletEnabled val="1"/>
        </dgm:presLayoutVars>
      </dgm:prSet>
      <dgm:spPr/>
    </dgm:pt>
    <dgm:pt modelId="{B8CDD3B3-7517-42B7-909E-5ABBC4864431}" type="pres">
      <dgm:prSet presAssocID="{20F6E5A6-1565-48F6-A2BB-9A14D866117E}" presName="accent_2" presStyleCnt="0"/>
      <dgm:spPr/>
    </dgm:pt>
    <dgm:pt modelId="{B098BE7F-AA4F-4501-9EEE-1C53BCABC514}" type="pres">
      <dgm:prSet presAssocID="{20F6E5A6-1565-48F6-A2BB-9A14D866117E}" presName="accentRepeatNode" presStyleLbl="solidFgAcc1" presStyleIdx="1" presStyleCnt="3"/>
      <dgm:spPr/>
    </dgm:pt>
    <dgm:pt modelId="{D8780A55-DCA8-44AD-9730-206EC1742556}" type="pres">
      <dgm:prSet presAssocID="{62376437-F305-4963-B89B-F48D8BE3A2B7}" presName="text_3" presStyleLbl="node1" presStyleIdx="2" presStyleCnt="3">
        <dgm:presLayoutVars>
          <dgm:bulletEnabled val="1"/>
        </dgm:presLayoutVars>
      </dgm:prSet>
      <dgm:spPr/>
    </dgm:pt>
    <dgm:pt modelId="{EFA6A569-7ADC-47D7-B106-0F89824FB8B7}" type="pres">
      <dgm:prSet presAssocID="{62376437-F305-4963-B89B-F48D8BE3A2B7}" presName="accent_3" presStyleCnt="0"/>
      <dgm:spPr/>
    </dgm:pt>
    <dgm:pt modelId="{A2C90321-7714-4EF0-9FEF-641AFF69EB9C}" type="pres">
      <dgm:prSet presAssocID="{62376437-F305-4963-B89B-F48D8BE3A2B7}" presName="accentRepeatNode" presStyleLbl="solidFgAcc1" presStyleIdx="2" presStyleCnt="3"/>
      <dgm:spPr/>
    </dgm:pt>
  </dgm:ptLst>
  <dgm:cxnLst>
    <dgm:cxn modelId="{6D945D1C-32D1-47D4-928E-DA387AF1987A}" srcId="{D4DE0D7B-EA38-4C0A-9D7B-1D381A92BD8F}" destId="{536FEC35-83A9-425C-87DF-47D03F8AAC56}" srcOrd="0" destOrd="0" parTransId="{16BBA00F-86C1-4A86-8770-2D0D5C31D31A}" sibTransId="{3865087A-73E7-4D3F-9435-4BAD29005E11}"/>
    <dgm:cxn modelId="{E25D9D35-54F5-4009-BB47-2B090F055B3D}" type="presOf" srcId="{20F6E5A6-1565-48F6-A2BB-9A14D866117E}" destId="{BE35F9F7-8BA3-4506-BDE0-817FCE5577F3}" srcOrd="0" destOrd="0" presId="urn:microsoft.com/office/officeart/2008/layout/VerticalCurvedList"/>
    <dgm:cxn modelId="{69B77F49-C064-4C04-8E26-6299F28AF2E3}" type="presOf" srcId="{536FEC35-83A9-425C-87DF-47D03F8AAC56}" destId="{88CC7A5A-5C3C-4627-A289-3AEBDFA9BE89}" srcOrd="0" destOrd="0" presId="urn:microsoft.com/office/officeart/2008/layout/VerticalCurvedList"/>
    <dgm:cxn modelId="{A473AD92-2008-4469-A1FB-F153EA1A97C3}" type="presOf" srcId="{D4DE0D7B-EA38-4C0A-9D7B-1D381A92BD8F}" destId="{2FFC6DDD-AABE-47E4-8AF3-060E6A0072F9}" srcOrd="0" destOrd="0" presId="urn:microsoft.com/office/officeart/2008/layout/VerticalCurvedList"/>
    <dgm:cxn modelId="{D0834FA5-2ECB-46A9-8377-DCB90A35F332}" srcId="{D4DE0D7B-EA38-4C0A-9D7B-1D381A92BD8F}" destId="{62376437-F305-4963-B89B-F48D8BE3A2B7}" srcOrd="2" destOrd="0" parTransId="{27EC3BAE-C71B-44DB-A64A-D0E33A0C10F4}" sibTransId="{6AF2B424-BE4E-4A35-8888-3BDEDEE63FB0}"/>
    <dgm:cxn modelId="{535E57AA-B44A-4D85-A9C3-E86E8677A4A3}" type="presOf" srcId="{62376437-F305-4963-B89B-F48D8BE3A2B7}" destId="{D8780A55-DCA8-44AD-9730-206EC1742556}" srcOrd="0" destOrd="0" presId="urn:microsoft.com/office/officeart/2008/layout/VerticalCurvedList"/>
    <dgm:cxn modelId="{965ACBD8-5C03-4018-AB29-955A0F1F3682}" srcId="{D4DE0D7B-EA38-4C0A-9D7B-1D381A92BD8F}" destId="{20F6E5A6-1565-48F6-A2BB-9A14D866117E}" srcOrd="1" destOrd="0" parTransId="{B4AE3582-D6ED-4075-A773-C9D348B0AD77}" sibTransId="{85065D39-9209-4EB6-B80A-6D9ACD559182}"/>
    <dgm:cxn modelId="{F42960EC-7456-4E61-A758-02131BF9E245}" type="presOf" srcId="{3865087A-73E7-4D3F-9435-4BAD29005E11}" destId="{B2672BFA-D9D7-4D59-8994-18AE00873D59}" srcOrd="0" destOrd="0" presId="urn:microsoft.com/office/officeart/2008/layout/VerticalCurvedList"/>
    <dgm:cxn modelId="{E9A628B4-E428-488C-A432-8A475DD90C76}" type="presParOf" srcId="{2FFC6DDD-AABE-47E4-8AF3-060E6A0072F9}" destId="{F3C1E4BF-741E-420C-8107-202B514F0F1D}" srcOrd="0" destOrd="0" presId="urn:microsoft.com/office/officeart/2008/layout/VerticalCurvedList"/>
    <dgm:cxn modelId="{C11B90DA-2625-4EFE-9253-507312D8BF71}" type="presParOf" srcId="{F3C1E4BF-741E-420C-8107-202B514F0F1D}" destId="{0EE635A2-C371-4C2B-AC47-2DEC2038F49F}" srcOrd="0" destOrd="0" presId="urn:microsoft.com/office/officeart/2008/layout/VerticalCurvedList"/>
    <dgm:cxn modelId="{393762F8-56F1-4227-8B7A-CDF0BDDDCB86}" type="presParOf" srcId="{0EE635A2-C371-4C2B-AC47-2DEC2038F49F}" destId="{821F9A99-5D6D-46F8-A2AA-E0B54930C8F9}" srcOrd="0" destOrd="0" presId="urn:microsoft.com/office/officeart/2008/layout/VerticalCurvedList"/>
    <dgm:cxn modelId="{1877CF70-3667-4A48-AD96-1831F850963A}" type="presParOf" srcId="{0EE635A2-C371-4C2B-AC47-2DEC2038F49F}" destId="{B2672BFA-D9D7-4D59-8994-18AE00873D59}" srcOrd="1" destOrd="0" presId="urn:microsoft.com/office/officeart/2008/layout/VerticalCurvedList"/>
    <dgm:cxn modelId="{A0F1421A-BB4D-4FD6-8CC2-0A53C9FE49A0}" type="presParOf" srcId="{0EE635A2-C371-4C2B-AC47-2DEC2038F49F}" destId="{A325D548-6278-4219-ABDF-E0F66B606DC3}" srcOrd="2" destOrd="0" presId="urn:microsoft.com/office/officeart/2008/layout/VerticalCurvedList"/>
    <dgm:cxn modelId="{2197E506-7F6F-4300-BF0B-5B7DB9E1E7A9}" type="presParOf" srcId="{0EE635A2-C371-4C2B-AC47-2DEC2038F49F}" destId="{6EC35D81-FBDB-473F-B0E5-4C3470595322}" srcOrd="3" destOrd="0" presId="urn:microsoft.com/office/officeart/2008/layout/VerticalCurvedList"/>
    <dgm:cxn modelId="{D7BCB256-F32A-4EFB-AED3-BEA820C3F243}" type="presParOf" srcId="{F3C1E4BF-741E-420C-8107-202B514F0F1D}" destId="{88CC7A5A-5C3C-4627-A289-3AEBDFA9BE89}" srcOrd="1" destOrd="0" presId="urn:microsoft.com/office/officeart/2008/layout/VerticalCurvedList"/>
    <dgm:cxn modelId="{14F078A5-343D-474E-9020-2AA8F0E14010}" type="presParOf" srcId="{F3C1E4BF-741E-420C-8107-202B514F0F1D}" destId="{C5D23F85-7DD2-4B28-938E-2FFE9C337791}" srcOrd="2" destOrd="0" presId="urn:microsoft.com/office/officeart/2008/layout/VerticalCurvedList"/>
    <dgm:cxn modelId="{F0BB9F13-C251-4B48-96A5-BFBCE82F9B37}" type="presParOf" srcId="{C5D23F85-7DD2-4B28-938E-2FFE9C337791}" destId="{CC38E441-3B95-4775-BBBB-571457B3F0A0}" srcOrd="0" destOrd="0" presId="urn:microsoft.com/office/officeart/2008/layout/VerticalCurvedList"/>
    <dgm:cxn modelId="{45CCE114-1D0B-4D8D-A43F-B9DA00C5E240}" type="presParOf" srcId="{F3C1E4BF-741E-420C-8107-202B514F0F1D}" destId="{BE35F9F7-8BA3-4506-BDE0-817FCE5577F3}" srcOrd="3" destOrd="0" presId="urn:microsoft.com/office/officeart/2008/layout/VerticalCurvedList"/>
    <dgm:cxn modelId="{DE10C43D-0309-49B6-9A7D-C4E420F8DFA8}" type="presParOf" srcId="{F3C1E4BF-741E-420C-8107-202B514F0F1D}" destId="{B8CDD3B3-7517-42B7-909E-5ABBC4864431}" srcOrd="4" destOrd="0" presId="urn:microsoft.com/office/officeart/2008/layout/VerticalCurvedList"/>
    <dgm:cxn modelId="{9D2C73EC-B859-4E43-BF4A-22A2E17668D4}" type="presParOf" srcId="{B8CDD3B3-7517-42B7-909E-5ABBC4864431}" destId="{B098BE7F-AA4F-4501-9EEE-1C53BCABC514}" srcOrd="0" destOrd="0" presId="urn:microsoft.com/office/officeart/2008/layout/VerticalCurvedList"/>
    <dgm:cxn modelId="{7EFB7579-1FFA-4B9C-8B18-176C9082CAB8}" type="presParOf" srcId="{F3C1E4BF-741E-420C-8107-202B514F0F1D}" destId="{D8780A55-DCA8-44AD-9730-206EC1742556}" srcOrd="5" destOrd="0" presId="urn:microsoft.com/office/officeart/2008/layout/VerticalCurvedList"/>
    <dgm:cxn modelId="{C051E64E-DC4E-49AE-AEDA-0EFC0E029890}" type="presParOf" srcId="{F3C1E4BF-741E-420C-8107-202B514F0F1D}" destId="{EFA6A569-7ADC-47D7-B106-0F89824FB8B7}" srcOrd="6" destOrd="0" presId="urn:microsoft.com/office/officeart/2008/layout/VerticalCurvedList"/>
    <dgm:cxn modelId="{5B4A1645-2118-4C55-8E9C-FF017CE3ADFB}" type="presParOf" srcId="{EFA6A569-7ADC-47D7-B106-0F89824FB8B7}" destId="{A2C90321-7714-4EF0-9FEF-641AFF69EB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D8B00-EF50-4187-815A-D59348083D63}">
      <dsp:nvSpPr>
        <dsp:cNvPr id="0" name=""/>
        <dsp:cNvSpPr/>
      </dsp:nvSpPr>
      <dsp:spPr>
        <a:xfrm>
          <a:off x="0" y="2496"/>
          <a:ext cx="83548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03256-B0A4-4E43-938A-1B5BA7657FCD}">
      <dsp:nvSpPr>
        <dsp:cNvPr id="0" name=""/>
        <dsp:cNvSpPr/>
      </dsp:nvSpPr>
      <dsp:spPr>
        <a:xfrm>
          <a:off x="0" y="2496"/>
          <a:ext cx="1670977" cy="5107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Aktualizacje programów ochrony powietrza wraz z planami działań krótkoterminowych, dotyczą podjętych w dniu 7 września 2020 r. uchwał: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 dirty="0"/>
        </a:p>
      </dsp:txBody>
      <dsp:txXfrm>
        <a:off x="0" y="2496"/>
        <a:ext cx="1670977" cy="5107575"/>
      </dsp:txXfrm>
    </dsp:sp>
    <dsp:sp modelId="{DABD081B-2C93-4BD1-B6E2-35C39B2C7072}">
      <dsp:nvSpPr>
        <dsp:cNvPr id="0" name=""/>
        <dsp:cNvSpPr/>
      </dsp:nvSpPr>
      <dsp:spPr>
        <a:xfrm>
          <a:off x="1796300" y="82302"/>
          <a:ext cx="6558587" cy="159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0" kern="1200" dirty="0"/>
            <a:t>uchwała Nr XXII/323/20 w sprawie uchwalenia Programu ochrony powietrza dla strefy lubuskiej wraz z planem działań krótkoterminowych</a:t>
          </a:r>
        </a:p>
      </dsp:txBody>
      <dsp:txXfrm>
        <a:off x="1796300" y="82302"/>
        <a:ext cx="6558587" cy="1596117"/>
      </dsp:txXfrm>
    </dsp:sp>
    <dsp:sp modelId="{4154382C-1A9A-4582-8F50-4A8A17C439C2}">
      <dsp:nvSpPr>
        <dsp:cNvPr id="0" name=""/>
        <dsp:cNvSpPr/>
      </dsp:nvSpPr>
      <dsp:spPr>
        <a:xfrm>
          <a:off x="1670977" y="1678419"/>
          <a:ext cx="668391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61612-1A87-4AC8-91AA-279D2A854AD8}">
      <dsp:nvSpPr>
        <dsp:cNvPr id="0" name=""/>
        <dsp:cNvSpPr/>
      </dsp:nvSpPr>
      <dsp:spPr>
        <a:xfrm>
          <a:off x="1796300" y="1758225"/>
          <a:ext cx="6558587" cy="159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0" kern="1200" dirty="0"/>
            <a:t>uchwała Nr XXII/324/20 w sprawie uchwalenia Programu ochrony powietrza dla strefy miasto Zielona Góra wraz z planem działań krótkoterminowych</a:t>
          </a:r>
        </a:p>
      </dsp:txBody>
      <dsp:txXfrm>
        <a:off x="1796300" y="1758225"/>
        <a:ext cx="6558587" cy="1596117"/>
      </dsp:txXfrm>
    </dsp:sp>
    <dsp:sp modelId="{CD07A5FE-C19F-4514-B18F-E74FCD167C38}">
      <dsp:nvSpPr>
        <dsp:cNvPr id="0" name=""/>
        <dsp:cNvSpPr/>
      </dsp:nvSpPr>
      <dsp:spPr>
        <a:xfrm>
          <a:off x="1670977" y="3354342"/>
          <a:ext cx="668391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ECCFF-80CB-4B01-A857-250797426EDD}">
      <dsp:nvSpPr>
        <dsp:cNvPr id="0" name=""/>
        <dsp:cNvSpPr/>
      </dsp:nvSpPr>
      <dsp:spPr>
        <a:xfrm>
          <a:off x="1796300" y="3434148"/>
          <a:ext cx="6558587" cy="159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0" kern="1200" dirty="0"/>
            <a:t>uchwała Nr XXII/325/20 w sprawie uchwalenia Programu ochrony powietrza strefy miasto Gorzów Wlkp. wraz z planem działań krótkoterminowych</a:t>
          </a:r>
        </a:p>
      </dsp:txBody>
      <dsp:txXfrm>
        <a:off x="1796300" y="3434148"/>
        <a:ext cx="6558587" cy="1596117"/>
      </dsp:txXfrm>
    </dsp:sp>
    <dsp:sp modelId="{C52F393F-856A-40CD-9AF1-DF696747C643}">
      <dsp:nvSpPr>
        <dsp:cNvPr id="0" name=""/>
        <dsp:cNvSpPr/>
      </dsp:nvSpPr>
      <dsp:spPr>
        <a:xfrm>
          <a:off x="1670977" y="5030265"/>
          <a:ext cx="668391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0EDF5-F871-4B29-A46E-548996137E15}">
      <dsp:nvSpPr>
        <dsp:cNvPr id="0" name=""/>
        <dsp:cNvSpPr/>
      </dsp:nvSpPr>
      <dsp:spPr>
        <a:xfrm rot="10800000">
          <a:off x="1310898" y="23791"/>
          <a:ext cx="3758746" cy="16122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595" tIns="41910" rIns="78232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	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         Działanie średnioterminowe</a:t>
          </a:r>
          <a:r>
            <a:rPr lang="pl-PL" sz="1100" kern="1200" dirty="0"/>
            <a:t>: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	</a:t>
          </a:r>
          <a:r>
            <a:rPr lang="pl-PL" sz="1400" b="0" kern="1200" dirty="0"/>
            <a:t>Lata 2024-2026 - </a:t>
          </a:r>
          <a:r>
            <a:rPr lang="pl-PL" sz="1400" kern="1200" dirty="0"/>
            <a:t>460,02</a:t>
          </a:r>
          <a:r>
            <a:rPr lang="pl-PL" sz="1400" b="0" kern="1200" dirty="0"/>
            <a:t> mln zł</a:t>
          </a:r>
        </a:p>
      </dsp:txBody>
      <dsp:txXfrm rot="10800000">
        <a:off x="1713970" y="23791"/>
        <a:ext cx="3355674" cy="1612288"/>
      </dsp:txXfrm>
    </dsp:sp>
    <dsp:sp modelId="{6710A048-57CA-4F93-864E-686CB99364EE}">
      <dsp:nvSpPr>
        <dsp:cNvPr id="0" name=""/>
        <dsp:cNvSpPr/>
      </dsp:nvSpPr>
      <dsp:spPr>
        <a:xfrm>
          <a:off x="398002" y="216310"/>
          <a:ext cx="1438441" cy="14566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AA5B0-91C4-486E-83E7-7BDEEE8527F6}">
      <dsp:nvSpPr>
        <dsp:cNvPr id="0" name=""/>
        <dsp:cNvSpPr/>
      </dsp:nvSpPr>
      <dsp:spPr>
        <a:xfrm rot="10800000">
          <a:off x="1417060" y="1613468"/>
          <a:ext cx="3649833" cy="142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595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Działanie średnioterminowe: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Według kosztorysów</a:t>
          </a:r>
        </a:p>
      </dsp:txBody>
      <dsp:txXfrm rot="10800000">
        <a:off x="1772604" y="1613468"/>
        <a:ext cx="3294289" cy="1422178"/>
      </dsp:txXfrm>
    </dsp:sp>
    <dsp:sp modelId="{40893B25-C868-40FF-A991-5BFEA0A725EB}">
      <dsp:nvSpPr>
        <dsp:cNvPr id="0" name=""/>
        <dsp:cNvSpPr/>
      </dsp:nvSpPr>
      <dsp:spPr>
        <a:xfrm>
          <a:off x="394273" y="1685863"/>
          <a:ext cx="1408928" cy="127738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0398F-E878-4B11-902C-0C2A4B28229C}">
      <dsp:nvSpPr>
        <dsp:cNvPr id="0" name=""/>
        <dsp:cNvSpPr/>
      </dsp:nvSpPr>
      <dsp:spPr>
        <a:xfrm rot="10800000">
          <a:off x="1307188" y="3000675"/>
          <a:ext cx="3749527" cy="13919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595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Działanie średnioterminowe: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Według kosztorysów</a:t>
          </a:r>
        </a:p>
      </dsp:txBody>
      <dsp:txXfrm rot="10800000">
        <a:off x="1655174" y="3000675"/>
        <a:ext cx="3401541" cy="1391944"/>
      </dsp:txXfrm>
    </dsp:sp>
    <dsp:sp modelId="{2DD6A450-2E76-4647-A4EC-4EBEE0F8D4BE}">
      <dsp:nvSpPr>
        <dsp:cNvPr id="0" name=""/>
        <dsp:cNvSpPr/>
      </dsp:nvSpPr>
      <dsp:spPr>
        <a:xfrm>
          <a:off x="421744" y="2897107"/>
          <a:ext cx="1398362" cy="145039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EFAB-FC42-4354-8664-43A95A380485}">
      <dsp:nvSpPr>
        <dsp:cNvPr id="0" name=""/>
        <dsp:cNvSpPr/>
      </dsp:nvSpPr>
      <dsp:spPr>
        <a:xfrm>
          <a:off x="43326" y="194530"/>
          <a:ext cx="2501803" cy="1000721"/>
        </a:xfrm>
        <a:prstGeom prst="chevron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00"/>
              </a:solidFill>
            </a:rPr>
            <a:t>I POZIOM ostrzegania</a:t>
          </a:r>
        </a:p>
      </dsp:txBody>
      <dsp:txXfrm>
        <a:off x="543687" y="194530"/>
        <a:ext cx="1501082" cy="1000721"/>
      </dsp:txXfrm>
    </dsp:sp>
    <dsp:sp modelId="{07E61989-F07F-4C98-A123-76453BF10714}">
      <dsp:nvSpPr>
        <dsp:cNvPr id="0" name=""/>
        <dsp:cNvSpPr/>
      </dsp:nvSpPr>
      <dsp:spPr>
        <a:xfrm>
          <a:off x="2179211" y="280082"/>
          <a:ext cx="2076496" cy="830598"/>
        </a:xfrm>
        <a:prstGeom prst="chevron">
          <a:avLst/>
        </a:prstGeom>
        <a:solidFill>
          <a:srgbClr val="FFFF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000000"/>
              </a:solidFill>
            </a:rPr>
            <a:t>w przypadku ryzyka wystąpienia przekroczenia lub wystąpienia przekroczenia</a:t>
          </a:r>
          <a:endParaRPr lang="pl-PL" sz="1100" b="1" kern="1200" dirty="0">
            <a:solidFill>
              <a:srgbClr val="000000"/>
            </a:solidFill>
          </a:endParaRPr>
        </a:p>
      </dsp:txBody>
      <dsp:txXfrm>
        <a:off x="2594510" y="280082"/>
        <a:ext cx="1245898" cy="830598"/>
      </dsp:txXfrm>
    </dsp:sp>
    <dsp:sp modelId="{E0C317E2-31BB-4336-A1B3-6C6B79E25950}">
      <dsp:nvSpPr>
        <dsp:cNvPr id="0" name=""/>
        <dsp:cNvSpPr/>
      </dsp:nvSpPr>
      <dsp:spPr>
        <a:xfrm>
          <a:off x="3964998" y="280082"/>
          <a:ext cx="2076496" cy="830598"/>
        </a:xfrm>
        <a:prstGeom prst="chevron">
          <a:avLst/>
        </a:prstGeom>
        <a:solidFill>
          <a:srgbClr val="FFFF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000000"/>
              </a:solidFill>
            </a:rPr>
            <a:t>poziomu dopuszczalnego pyłu PM10 oraz poziomu docelowego benzo(a)pirenu</a:t>
          </a:r>
          <a:endParaRPr lang="pl-PL" sz="1100" b="1" kern="1200" dirty="0">
            <a:solidFill>
              <a:srgbClr val="000000"/>
            </a:solidFill>
          </a:endParaRPr>
        </a:p>
      </dsp:txBody>
      <dsp:txXfrm>
        <a:off x="4380297" y="280082"/>
        <a:ext cx="1245898" cy="830598"/>
      </dsp:txXfrm>
    </dsp:sp>
    <dsp:sp modelId="{14C1C6D3-5106-48DD-82E8-B0AB889DD75C}">
      <dsp:nvSpPr>
        <dsp:cNvPr id="0" name=""/>
        <dsp:cNvSpPr/>
      </dsp:nvSpPr>
      <dsp:spPr>
        <a:xfrm>
          <a:off x="5741674" y="255081"/>
          <a:ext cx="3387783" cy="830598"/>
        </a:xfrm>
        <a:prstGeom prst="chevron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000000"/>
              </a:solidFill>
            </a:rPr>
            <a:t>Poziom informacyjny i edukacyjny</a:t>
          </a:r>
        </a:p>
      </dsp:txBody>
      <dsp:txXfrm>
        <a:off x="6156973" y="255081"/>
        <a:ext cx="2557185" cy="830598"/>
      </dsp:txXfrm>
    </dsp:sp>
    <dsp:sp modelId="{6C73CE77-F7B0-47C8-9927-A8F2C50A66B6}">
      <dsp:nvSpPr>
        <dsp:cNvPr id="0" name=""/>
        <dsp:cNvSpPr/>
      </dsp:nvSpPr>
      <dsp:spPr>
        <a:xfrm>
          <a:off x="25057" y="1316549"/>
          <a:ext cx="2501803" cy="1000721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00"/>
              </a:solidFill>
            </a:rPr>
            <a:t>II POZIOM ostrzegania</a:t>
          </a:r>
        </a:p>
      </dsp:txBody>
      <dsp:txXfrm>
        <a:off x="525418" y="1316549"/>
        <a:ext cx="1501082" cy="1000721"/>
      </dsp:txXfrm>
    </dsp:sp>
    <dsp:sp modelId="{66417B4B-985F-4118-8DAE-FCDF8D480690}">
      <dsp:nvSpPr>
        <dsp:cNvPr id="0" name=""/>
        <dsp:cNvSpPr/>
      </dsp:nvSpPr>
      <dsp:spPr>
        <a:xfrm>
          <a:off x="2201627" y="1401609"/>
          <a:ext cx="2076496" cy="830598"/>
        </a:xfrm>
        <a:prstGeom prst="chevron">
          <a:avLst/>
        </a:prstGeom>
        <a:solidFill>
          <a:srgbClr val="FFC0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rgbClr val="000000"/>
              </a:solidFill>
            </a:rPr>
            <a:t>przekroczenie</a:t>
          </a:r>
        </a:p>
      </dsp:txBody>
      <dsp:txXfrm>
        <a:off x="2616926" y="1401609"/>
        <a:ext cx="1245898" cy="830598"/>
      </dsp:txXfrm>
    </dsp:sp>
    <dsp:sp modelId="{B6C67C49-2675-445E-841F-A741E74247C2}">
      <dsp:nvSpPr>
        <dsp:cNvPr id="0" name=""/>
        <dsp:cNvSpPr/>
      </dsp:nvSpPr>
      <dsp:spPr>
        <a:xfrm>
          <a:off x="3964998" y="1420904"/>
          <a:ext cx="2076496" cy="830598"/>
        </a:xfrm>
        <a:prstGeom prst="chevron">
          <a:avLst/>
        </a:prstGeom>
        <a:solidFill>
          <a:srgbClr val="FFC0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rgbClr val="000000"/>
              </a:solidFill>
            </a:rPr>
            <a:t>poziomu informowania</a:t>
          </a:r>
        </a:p>
      </dsp:txBody>
      <dsp:txXfrm>
        <a:off x="4380297" y="1420904"/>
        <a:ext cx="1245898" cy="830598"/>
      </dsp:txXfrm>
    </dsp:sp>
    <dsp:sp modelId="{A2040EE6-BCE1-455C-8279-5F49C700C5F1}">
      <dsp:nvSpPr>
        <dsp:cNvPr id="0" name=""/>
        <dsp:cNvSpPr/>
      </dsp:nvSpPr>
      <dsp:spPr>
        <a:xfrm>
          <a:off x="5750732" y="1433172"/>
          <a:ext cx="3445302" cy="830598"/>
        </a:xfrm>
        <a:prstGeom prst="chevron">
          <a:avLst/>
        </a:prstGeom>
        <a:noFill/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000000"/>
              </a:solidFill>
            </a:rPr>
            <a:t>Brak w przepisach określenia stężeń dobowych benzo(a)pirenu, umożliwiających określenie poziomu informowania</a:t>
          </a:r>
        </a:p>
      </dsp:txBody>
      <dsp:txXfrm>
        <a:off x="6166031" y="1433172"/>
        <a:ext cx="2614704" cy="830598"/>
      </dsp:txXfrm>
    </dsp:sp>
    <dsp:sp modelId="{C22292B6-E897-424C-9607-7FAB570BA158}">
      <dsp:nvSpPr>
        <dsp:cNvPr id="0" name=""/>
        <dsp:cNvSpPr/>
      </dsp:nvSpPr>
      <dsp:spPr>
        <a:xfrm>
          <a:off x="0" y="2482069"/>
          <a:ext cx="2501803" cy="1000721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00"/>
              </a:solidFill>
            </a:rPr>
            <a:t>III POZIOM ostrzegania</a:t>
          </a:r>
        </a:p>
      </dsp:txBody>
      <dsp:txXfrm>
        <a:off x="500361" y="2482069"/>
        <a:ext cx="1501082" cy="1000721"/>
      </dsp:txXfrm>
    </dsp:sp>
    <dsp:sp modelId="{453BE3E0-C666-4AEC-9FCE-71E31238C56B}">
      <dsp:nvSpPr>
        <dsp:cNvPr id="0" name=""/>
        <dsp:cNvSpPr/>
      </dsp:nvSpPr>
      <dsp:spPr>
        <a:xfrm>
          <a:off x="2201627" y="2560530"/>
          <a:ext cx="2076496" cy="830598"/>
        </a:xfrm>
        <a:prstGeom prst="chevron">
          <a:avLst/>
        </a:prstGeom>
        <a:solidFill>
          <a:srgbClr val="FF00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rgbClr val="000000"/>
              </a:solidFill>
            </a:rPr>
            <a:t>przekroczenie</a:t>
          </a:r>
        </a:p>
      </dsp:txBody>
      <dsp:txXfrm>
        <a:off x="2616926" y="2560530"/>
        <a:ext cx="1245898" cy="830598"/>
      </dsp:txXfrm>
    </dsp:sp>
    <dsp:sp modelId="{88D5461C-DAF0-4C20-AB8B-7672FAFA97E8}">
      <dsp:nvSpPr>
        <dsp:cNvPr id="0" name=""/>
        <dsp:cNvSpPr/>
      </dsp:nvSpPr>
      <dsp:spPr>
        <a:xfrm>
          <a:off x="3964998" y="2561726"/>
          <a:ext cx="2076496" cy="830598"/>
        </a:xfrm>
        <a:prstGeom prst="chevron">
          <a:avLst/>
        </a:prstGeom>
        <a:solidFill>
          <a:srgbClr val="FF00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rgbClr val="000000"/>
              </a:solidFill>
            </a:rPr>
            <a:t>poziomu alarmowego</a:t>
          </a:r>
        </a:p>
      </dsp:txBody>
      <dsp:txXfrm>
        <a:off x="4380297" y="2561726"/>
        <a:ext cx="1245898" cy="830598"/>
      </dsp:txXfrm>
    </dsp:sp>
    <dsp:sp modelId="{776C45E1-765E-41C2-9B94-A6686FDC8C2E}">
      <dsp:nvSpPr>
        <dsp:cNvPr id="0" name=""/>
        <dsp:cNvSpPr/>
      </dsp:nvSpPr>
      <dsp:spPr>
        <a:xfrm>
          <a:off x="5725795" y="2554936"/>
          <a:ext cx="3404166" cy="887370"/>
        </a:xfrm>
        <a:prstGeom prst="chevron">
          <a:avLst/>
        </a:prstGeom>
        <a:noFill/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000000"/>
              </a:solidFill>
            </a:rPr>
            <a:t>Brak w przepisach określenia stężeń dobowych benzo(a)pirenu, umożliwiających określenie poziomu alarmowego</a:t>
          </a:r>
        </a:p>
      </dsp:txBody>
      <dsp:txXfrm>
        <a:off x="6169480" y="2554936"/>
        <a:ext cx="2516796" cy="8873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E1E83-EED5-4401-9885-37391FBF6F4D}">
      <dsp:nvSpPr>
        <dsp:cNvPr id="0" name=""/>
        <dsp:cNvSpPr/>
      </dsp:nvSpPr>
      <dsp:spPr>
        <a:xfrm>
          <a:off x="-1882433" y="-317636"/>
          <a:ext cx="2450599" cy="2450599"/>
        </a:xfrm>
        <a:prstGeom prst="blockArc">
          <a:avLst>
            <a:gd name="adj1" fmla="val 18900000"/>
            <a:gd name="adj2" fmla="val 2700000"/>
            <a:gd name="adj3" fmla="val 881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E2C8E-C4D7-4099-8896-D5D1F993E644}">
      <dsp:nvSpPr>
        <dsp:cNvPr id="0" name=""/>
        <dsp:cNvSpPr/>
      </dsp:nvSpPr>
      <dsp:spPr>
        <a:xfrm>
          <a:off x="552652" y="465541"/>
          <a:ext cx="5424011" cy="8842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45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/>
            <a:t>Plan działań krótkoterminowych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/>
            <a:t>PDK</a:t>
          </a:r>
        </a:p>
      </dsp:txBody>
      <dsp:txXfrm>
        <a:off x="552652" y="465541"/>
        <a:ext cx="5424011" cy="884243"/>
      </dsp:txXfrm>
    </dsp:sp>
    <dsp:sp modelId="{1A38A80A-E4DD-4CEE-9D6C-12F920C9697D}">
      <dsp:nvSpPr>
        <dsp:cNvPr id="0" name=""/>
        <dsp:cNvSpPr/>
      </dsp:nvSpPr>
      <dsp:spPr>
        <a:xfrm>
          <a:off x="0" y="355011"/>
          <a:ext cx="1105304" cy="11053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EFAB-FC42-4354-8664-43A95A380485}">
      <dsp:nvSpPr>
        <dsp:cNvPr id="0" name=""/>
        <dsp:cNvSpPr/>
      </dsp:nvSpPr>
      <dsp:spPr>
        <a:xfrm>
          <a:off x="43011" y="206455"/>
          <a:ext cx="2483630" cy="993452"/>
        </a:xfrm>
        <a:prstGeom prst="chevron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00"/>
              </a:solidFill>
            </a:rPr>
            <a:t>I POZIOM ostrzegania</a:t>
          </a:r>
        </a:p>
      </dsp:txBody>
      <dsp:txXfrm>
        <a:off x="539737" y="206455"/>
        <a:ext cx="1490178" cy="993452"/>
      </dsp:txXfrm>
    </dsp:sp>
    <dsp:sp modelId="{07E61989-F07F-4C98-A123-76453BF10714}">
      <dsp:nvSpPr>
        <dsp:cNvPr id="0" name=""/>
        <dsp:cNvSpPr/>
      </dsp:nvSpPr>
      <dsp:spPr>
        <a:xfrm>
          <a:off x="2163381" y="291386"/>
          <a:ext cx="2061412" cy="824565"/>
        </a:xfrm>
        <a:prstGeom prst="chevron">
          <a:avLst/>
        </a:prstGeom>
        <a:solidFill>
          <a:srgbClr val="FFFF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000000"/>
              </a:solidFill>
            </a:rPr>
            <a:t>w przypadku ryzyka wystąpienia przekroczenia lub wystąpienia przekroczenia</a:t>
          </a:r>
          <a:endParaRPr lang="pl-PL" sz="1100" b="1" kern="1200" dirty="0">
            <a:solidFill>
              <a:srgbClr val="000000"/>
            </a:solidFill>
          </a:endParaRPr>
        </a:p>
      </dsp:txBody>
      <dsp:txXfrm>
        <a:off x="2575664" y="291386"/>
        <a:ext cx="1236847" cy="824565"/>
      </dsp:txXfrm>
    </dsp:sp>
    <dsp:sp modelId="{E0C317E2-31BB-4336-A1B3-6C6B79E25950}">
      <dsp:nvSpPr>
        <dsp:cNvPr id="0" name=""/>
        <dsp:cNvSpPr/>
      </dsp:nvSpPr>
      <dsp:spPr>
        <a:xfrm>
          <a:off x="3936196" y="291386"/>
          <a:ext cx="2061412" cy="824565"/>
        </a:xfrm>
        <a:prstGeom prst="chevron">
          <a:avLst/>
        </a:prstGeom>
        <a:solidFill>
          <a:srgbClr val="FFFF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000000"/>
              </a:solidFill>
            </a:rPr>
            <a:t>poziomu dopuszczalnego pyłu PM10 oraz poziomu docelowego benzo(a)pirenu</a:t>
          </a:r>
          <a:endParaRPr lang="pl-PL" sz="1100" b="1" kern="1200" dirty="0">
            <a:solidFill>
              <a:srgbClr val="000000"/>
            </a:solidFill>
          </a:endParaRPr>
        </a:p>
      </dsp:txBody>
      <dsp:txXfrm>
        <a:off x="4348479" y="291386"/>
        <a:ext cx="1236847" cy="824565"/>
      </dsp:txXfrm>
    </dsp:sp>
    <dsp:sp modelId="{14C1C6D3-5106-48DD-82E8-B0AB889DD75C}">
      <dsp:nvSpPr>
        <dsp:cNvPr id="0" name=""/>
        <dsp:cNvSpPr/>
      </dsp:nvSpPr>
      <dsp:spPr>
        <a:xfrm>
          <a:off x="5699967" y="266566"/>
          <a:ext cx="3363174" cy="824565"/>
        </a:xfrm>
        <a:prstGeom prst="chevron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000000"/>
              </a:solidFill>
            </a:rPr>
            <a:t>Poziom informacyjny i edukacyjny</a:t>
          </a:r>
        </a:p>
      </dsp:txBody>
      <dsp:txXfrm>
        <a:off x="6112250" y="266566"/>
        <a:ext cx="2538609" cy="824565"/>
      </dsp:txXfrm>
    </dsp:sp>
    <dsp:sp modelId="{6C73CE77-F7B0-47C8-9927-A8F2C50A66B6}">
      <dsp:nvSpPr>
        <dsp:cNvPr id="0" name=""/>
        <dsp:cNvSpPr/>
      </dsp:nvSpPr>
      <dsp:spPr>
        <a:xfrm>
          <a:off x="24875" y="1320324"/>
          <a:ext cx="2483630" cy="993452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00"/>
              </a:solidFill>
            </a:rPr>
            <a:t>II POZIOM ostrzegania</a:t>
          </a:r>
        </a:p>
      </dsp:txBody>
      <dsp:txXfrm>
        <a:off x="521601" y="1320324"/>
        <a:ext cx="1490178" cy="993452"/>
      </dsp:txXfrm>
    </dsp:sp>
    <dsp:sp modelId="{66417B4B-985F-4118-8DAE-FCDF8D480690}">
      <dsp:nvSpPr>
        <dsp:cNvPr id="0" name=""/>
        <dsp:cNvSpPr/>
      </dsp:nvSpPr>
      <dsp:spPr>
        <a:xfrm>
          <a:off x="2185635" y="1404766"/>
          <a:ext cx="2061412" cy="824565"/>
        </a:xfrm>
        <a:prstGeom prst="chevron">
          <a:avLst/>
        </a:prstGeom>
        <a:solidFill>
          <a:srgbClr val="FFC0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rgbClr val="000000"/>
              </a:solidFill>
            </a:rPr>
            <a:t>przekroczenie</a:t>
          </a:r>
        </a:p>
      </dsp:txBody>
      <dsp:txXfrm>
        <a:off x="2597918" y="1404766"/>
        <a:ext cx="1236847" cy="824565"/>
      </dsp:txXfrm>
    </dsp:sp>
    <dsp:sp modelId="{B6C67C49-2675-445E-841F-A741E74247C2}">
      <dsp:nvSpPr>
        <dsp:cNvPr id="0" name=""/>
        <dsp:cNvSpPr/>
      </dsp:nvSpPr>
      <dsp:spPr>
        <a:xfrm>
          <a:off x="3936196" y="1423921"/>
          <a:ext cx="2061412" cy="824565"/>
        </a:xfrm>
        <a:prstGeom prst="chevron">
          <a:avLst/>
        </a:prstGeom>
        <a:solidFill>
          <a:srgbClr val="FFC0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rgbClr val="000000"/>
              </a:solidFill>
            </a:rPr>
            <a:t>poziomu informowania</a:t>
          </a:r>
        </a:p>
      </dsp:txBody>
      <dsp:txXfrm>
        <a:off x="4348479" y="1423921"/>
        <a:ext cx="1236847" cy="824565"/>
      </dsp:txXfrm>
    </dsp:sp>
    <dsp:sp modelId="{A2040EE6-BCE1-455C-8279-5F49C700C5F1}">
      <dsp:nvSpPr>
        <dsp:cNvPr id="0" name=""/>
        <dsp:cNvSpPr/>
      </dsp:nvSpPr>
      <dsp:spPr>
        <a:xfrm>
          <a:off x="5708959" y="1436100"/>
          <a:ext cx="3420275" cy="824565"/>
        </a:xfrm>
        <a:prstGeom prst="chevron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000000"/>
              </a:solidFill>
            </a:rPr>
            <a:t>Poziom informacyjny, edukacyjny, ostrzegawczy i operacyjny</a:t>
          </a:r>
        </a:p>
      </dsp:txBody>
      <dsp:txXfrm>
        <a:off x="6121242" y="1436100"/>
        <a:ext cx="2595710" cy="824565"/>
      </dsp:txXfrm>
    </dsp:sp>
    <dsp:sp modelId="{C22292B6-E897-424C-9607-7FAB570BA158}">
      <dsp:nvSpPr>
        <dsp:cNvPr id="0" name=""/>
        <dsp:cNvSpPr/>
      </dsp:nvSpPr>
      <dsp:spPr>
        <a:xfrm>
          <a:off x="0" y="2477377"/>
          <a:ext cx="2483630" cy="993452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00"/>
              </a:solidFill>
            </a:rPr>
            <a:t>III POZIOM ostrzegania</a:t>
          </a:r>
        </a:p>
      </dsp:txBody>
      <dsp:txXfrm>
        <a:off x="496726" y="2477377"/>
        <a:ext cx="1490178" cy="993452"/>
      </dsp:txXfrm>
    </dsp:sp>
    <dsp:sp modelId="{453BE3E0-C666-4AEC-9FCE-71E31238C56B}">
      <dsp:nvSpPr>
        <dsp:cNvPr id="0" name=""/>
        <dsp:cNvSpPr/>
      </dsp:nvSpPr>
      <dsp:spPr>
        <a:xfrm>
          <a:off x="2185635" y="2555269"/>
          <a:ext cx="2061412" cy="824565"/>
        </a:xfrm>
        <a:prstGeom prst="chevron">
          <a:avLst/>
        </a:prstGeom>
        <a:solidFill>
          <a:srgbClr val="FF00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rgbClr val="000000"/>
              </a:solidFill>
            </a:rPr>
            <a:t>przekroczenie</a:t>
          </a:r>
        </a:p>
      </dsp:txBody>
      <dsp:txXfrm>
        <a:off x="2597918" y="2555269"/>
        <a:ext cx="1236847" cy="824565"/>
      </dsp:txXfrm>
    </dsp:sp>
    <dsp:sp modelId="{88D5461C-DAF0-4C20-AB8B-7672FAFA97E8}">
      <dsp:nvSpPr>
        <dsp:cNvPr id="0" name=""/>
        <dsp:cNvSpPr/>
      </dsp:nvSpPr>
      <dsp:spPr>
        <a:xfrm>
          <a:off x="3936196" y="2556456"/>
          <a:ext cx="2061412" cy="824565"/>
        </a:xfrm>
        <a:prstGeom prst="chevron">
          <a:avLst/>
        </a:prstGeom>
        <a:solidFill>
          <a:srgbClr val="FF00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rgbClr val="000000"/>
              </a:solidFill>
            </a:rPr>
            <a:t>poziomu alarmowego</a:t>
          </a:r>
        </a:p>
      </dsp:txBody>
      <dsp:txXfrm>
        <a:off x="4348479" y="2556456"/>
        <a:ext cx="1236847" cy="824565"/>
      </dsp:txXfrm>
    </dsp:sp>
    <dsp:sp modelId="{776C45E1-765E-41C2-9B94-A6686FDC8C2E}">
      <dsp:nvSpPr>
        <dsp:cNvPr id="0" name=""/>
        <dsp:cNvSpPr/>
      </dsp:nvSpPr>
      <dsp:spPr>
        <a:xfrm>
          <a:off x="5684203" y="2549715"/>
          <a:ext cx="3379439" cy="880924"/>
        </a:xfrm>
        <a:prstGeom prst="chevron">
          <a:avLst/>
        </a:prstGeom>
        <a:solidFill>
          <a:srgbClr val="FF000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000000"/>
              </a:solidFill>
            </a:rPr>
            <a:t>Poziom informacyjny, edukacyjny, ostrzegawczy i operacyjny</a:t>
          </a:r>
        </a:p>
      </dsp:txBody>
      <dsp:txXfrm>
        <a:off x="6124665" y="2549715"/>
        <a:ext cx="2498515" cy="8809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E1E83-EED5-4401-9885-37391FBF6F4D}">
      <dsp:nvSpPr>
        <dsp:cNvPr id="0" name=""/>
        <dsp:cNvSpPr/>
      </dsp:nvSpPr>
      <dsp:spPr>
        <a:xfrm>
          <a:off x="-1882433" y="-317636"/>
          <a:ext cx="2450599" cy="2450599"/>
        </a:xfrm>
        <a:prstGeom prst="blockArc">
          <a:avLst>
            <a:gd name="adj1" fmla="val 18900000"/>
            <a:gd name="adj2" fmla="val 2700000"/>
            <a:gd name="adj3" fmla="val 881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E2C8E-C4D7-4099-8896-D5D1F993E644}">
      <dsp:nvSpPr>
        <dsp:cNvPr id="0" name=""/>
        <dsp:cNvSpPr/>
      </dsp:nvSpPr>
      <dsp:spPr>
        <a:xfrm>
          <a:off x="552652" y="465541"/>
          <a:ext cx="5424011" cy="8842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45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/>
            <a:t>Plan działań krótkoterminowych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/>
            <a:t>PDK</a:t>
          </a:r>
        </a:p>
      </dsp:txBody>
      <dsp:txXfrm>
        <a:off x="552652" y="465541"/>
        <a:ext cx="5424011" cy="884243"/>
      </dsp:txXfrm>
    </dsp:sp>
    <dsp:sp modelId="{1A38A80A-E4DD-4CEE-9D6C-12F920C9697D}">
      <dsp:nvSpPr>
        <dsp:cNvPr id="0" name=""/>
        <dsp:cNvSpPr/>
      </dsp:nvSpPr>
      <dsp:spPr>
        <a:xfrm>
          <a:off x="0" y="355011"/>
          <a:ext cx="1105304" cy="11053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8DBF6-A4CC-4699-945C-12F9B7F221BC}">
      <dsp:nvSpPr>
        <dsp:cNvPr id="0" name=""/>
        <dsp:cNvSpPr/>
      </dsp:nvSpPr>
      <dsp:spPr>
        <a:xfrm>
          <a:off x="0" y="0"/>
          <a:ext cx="852060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09C2F-3215-44A8-B1B3-FFF3357A7A51}">
      <dsp:nvSpPr>
        <dsp:cNvPr id="0" name=""/>
        <dsp:cNvSpPr/>
      </dsp:nvSpPr>
      <dsp:spPr>
        <a:xfrm>
          <a:off x="0" y="0"/>
          <a:ext cx="1704121" cy="4807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DZIAŁANIA INFORMACYJNE I EDUKACYJNE (POZIOM I, II, III)</a:t>
          </a:r>
          <a:endParaRPr lang="pl-PL" sz="1800" kern="1200" dirty="0"/>
        </a:p>
      </dsp:txBody>
      <dsp:txXfrm>
        <a:off x="0" y="0"/>
        <a:ext cx="1704121" cy="4807232"/>
      </dsp:txXfrm>
    </dsp:sp>
    <dsp:sp modelId="{64503262-0C81-4206-8B8D-21068665EDEC}">
      <dsp:nvSpPr>
        <dsp:cNvPr id="0" name=""/>
        <dsp:cNvSpPr/>
      </dsp:nvSpPr>
      <dsp:spPr>
        <a:xfrm>
          <a:off x="1831930" y="37849"/>
          <a:ext cx="6688677" cy="7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Informowanie o zagrożeniu złą jakością powietrza</a:t>
          </a:r>
        </a:p>
      </dsp:txBody>
      <dsp:txXfrm>
        <a:off x="1831930" y="37849"/>
        <a:ext cx="6688677" cy="756998"/>
      </dsp:txXfrm>
    </dsp:sp>
    <dsp:sp modelId="{53F44413-6B6D-40B1-9DAB-4EFF4203E25A}">
      <dsp:nvSpPr>
        <dsp:cNvPr id="0" name=""/>
        <dsp:cNvSpPr/>
      </dsp:nvSpPr>
      <dsp:spPr>
        <a:xfrm>
          <a:off x="1704121" y="794848"/>
          <a:ext cx="681648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13CE8-F359-4E3D-89FB-968FBE7536CC}">
      <dsp:nvSpPr>
        <dsp:cNvPr id="0" name=""/>
        <dsp:cNvSpPr/>
      </dsp:nvSpPr>
      <dsp:spPr>
        <a:xfrm>
          <a:off x="1831930" y="832698"/>
          <a:ext cx="6688677" cy="7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Doskonalenie systemu przekazywania informacji o jakości powietrza</a:t>
          </a:r>
        </a:p>
      </dsp:txBody>
      <dsp:txXfrm>
        <a:off x="1831930" y="832698"/>
        <a:ext cx="6688677" cy="756998"/>
      </dsp:txXfrm>
    </dsp:sp>
    <dsp:sp modelId="{F397C86E-E80A-4DA7-8432-EF2E3F6EF577}">
      <dsp:nvSpPr>
        <dsp:cNvPr id="0" name=""/>
        <dsp:cNvSpPr/>
      </dsp:nvSpPr>
      <dsp:spPr>
        <a:xfrm>
          <a:off x="1704121" y="1589696"/>
          <a:ext cx="681648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61B85-337A-4550-81A8-BDE398C86082}">
      <dsp:nvSpPr>
        <dsp:cNvPr id="0" name=""/>
        <dsp:cNvSpPr/>
      </dsp:nvSpPr>
      <dsp:spPr>
        <a:xfrm>
          <a:off x="1831930" y="1627546"/>
          <a:ext cx="6688677" cy="7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Coroczna aktualizacja procedur postępowania przez jednostki zobligowane do działań krótkoterminowych</a:t>
          </a:r>
        </a:p>
      </dsp:txBody>
      <dsp:txXfrm>
        <a:off x="1831930" y="1627546"/>
        <a:ext cx="6688677" cy="756998"/>
      </dsp:txXfrm>
    </dsp:sp>
    <dsp:sp modelId="{164C1A7C-7927-4165-8650-D30E90E6C3A3}">
      <dsp:nvSpPr>
        <dsp:cNvPr id="0" name=""/>
        <dsp:cNvSpPr/>
      </dsp:nvSpPr>
      <dsp:spPr>
        <a:xfrm>
          <a:off x="1704121" y="2384544"/>
          <a:ext cx="681648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C079A-B4D0-4E08-859E-6B8F83682746}">
      <dsp:nvSpPr>
        <dsp:cNvPr id="0" name=""/>
        <dsp:cNvSpPr/>
      </dsp:nvSpPr>
      <dsp:spPr>
        <a:xfrm>
          <a:off x="1831930" y="2422394"/>
          <a:ext cx="6688677" cy="7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Zalecenia korzystania z komunikacji miejskiej zamiast indywidualnej</a:t>
          </a:r>
        </a:p>
      </dsp:txBody>
      <dsp:txXfrm>
        <a:off x="1831930" y="2422394"/>
        <a:ext cx="6688677" cy="756998"/>
      </dsp:txXfrm>
    </dsp:sp>
    <dsp:sp modelId="{8019580C-9E97-4996-A6D9-0912EA0E8BFF}">
      <dsp:nvSpPr>
        <dsp:cNvPr id="0" name=""/>
        <dsp:cNvSpPr/>
      </dsp:nvSpPr>
      <dsp:spPr>
        <a:xfrm>
          <a:off x="1704121" y="3179392"/>
          <a:ext cx="681648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D228A-6391-43A9-8528-6D15A4170772}">
      <dsp:nvSpPr>
        <dsp:cNvPr id="0" name=""/>
        <dsp:cNvSpPr/>
      </dsp:nvSpPr>
      <dsp:spPr>
        <a:xfrm>
          <a:off x="1831930" y="3217242"/>
          <a:ext cx="6688677" cy="7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Prowadzenie akcji informacyjnej dot. ograniczeń i zakazów wprowadzonych uchwałą antysmogową</a:t>
          </a:r>
        </a:p>
      </dsp:txBody>
      <dsp:txXfrm>
        <a:off x="1831930" y="3217242"/>
        <a:ext cx="6688677" cy="756998"/>
      </dsp:txXfrm>
    </dsp:sp>
    <dsp:sp modelId="{D79CF724-27A5-4F95-83DC-734964C9E494}">
      <dsp:nvSpPr>
        <dsp:cNvPr id="0" name=""/>
        <dsp:cNvSpPr/>
      </dsp:nvSpPr>
      <dsp:spPr>
        <a:xfrm>
          <a:off x="1704121" y="3974240"/>
          <a:ext cx="681648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4F4CE-CDD6-4AEC-95E5-A060A2625A5B}">
      <dsp:nvSpPr>
        <dsp:cNvPr id="0" name=""/>
        <dsp:cNvSpPr/>
      </dsp:nvSpPr>
      <dsp:spPr>
        <a:xfrm>
          <a:off x="1831930" y="4012090"/>
          <a:ext cx="6688677" cy="7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Edukacja ekologiczna</a:t>
          </a:r>
        </a:p>
      </dsp:txBody>
      <dsp:txXfrm>
        <a:off x="1831930" y="4012090"/>
        <a:ext cx="6688677" cy="756998"/>
      </dsp:txXfrm>
    </dsp:sp>
    <dsp:sp modelId="{84815FCA-499D-4856-B653-596BD94DFE21}">
      <dsp:nvSpPr>
        <dsp:cNvPr id="0" name=""/>
        <dsp:cNvSpPr/>
      </dsp:nvSpPr>
      <dsp:spPr>
        <a:xfrm>
          <a:off x="1704121" y="4769088"/>
          <a:ext cx="681648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802F5-E49A-4980-8009-9C3CEA865E25}">
      <dsp:nvSpPr>
        <dsp:cNvPr id="0" name=""/>
        <dsp:cNvSpPr/>
      </dsp:nvSpPr>
      <dsp:spPr>
        <a:xfrm>
          <a:off x="0" y="0"/>
          <a:ext cx="83253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D59FE-F319-4532-ACB8-944D1413E62C}">
      <dsp:nvSpPr>
        <dsp:cNvPr id="0" name=""/>
        <dsp:cNvSpPr/>
      </dsp:nvSpPr>
      <dsp:spPr>
        <a:xfrm>
          <a:off x="0" y="0"/>
          <a:ext cx="1665078" cy="3600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DZIAŁANIA OPERACYJNE   (POZIOM II, III)</a:t>
          </a:r>
          <a:endParaRPr lang="pl-PL" sz="2200" kern="1200" dirty="0"/>
        </a:p>
      </dsp:txBody>
      <dsp:txXfrm>
        <a:off x="0" y="0"/>
        <a:ext cx="1665078" cy="3600399"/>
      </dsp:txXfrm>
    </dsp:sp>
    <dsp:sp modelId="{7E16D6B5-D77C-4F8E-B65B-4B824124F64B}">
      <dsp:nvSpPr>
        <dsp:cNvPr id="0" name=""/>
        <dsp:cNvSpPr/>
      </dsp:nvSpPr>
      <dsp:spPr>
        <a:xfrm>
          <a:off x="1789959" y="42324"/>
          <a:ext cx="6535432" cy="8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Ograniczenie długotrwałego przebywania na otwartej przestrzeni</a:t>
          </a:r>
          <a:endParaRPr lang="pl-PL" sz="2300" kern="1200" dirty="0"/>
        </a:p>
      </dsp:txBody>
      <dsp:txXfrm>
        <a:off x="1789959" y="42324"/>
        <a:ext cx="6535432" cy="846480"/>
      </dsp:txXfrm>
    </dsp:sp>
    <dsp:sp modelId="{99D0C636-E33C-489D-A528-4F69455D9CB1}">
      <dsp:nvSpPr>
        <dsp:cNvPr id="0" name=""/>
        <dsp:cNvSpPr/>
      </dsp:nvSpPr>
      <dsp:spPr>
        <a:xfrm>
          <a:off x="1665078" y="888804"/>
          <a:ext cx="66603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C25F1-CE55-4A53-BF72-3EE81CFD7B4B}">
      <dsp:nvSpPr>
        <dsp:cNvPr id="0" name=""/>
        <dsp:cNvSpPr/>
      </dsp:nvSpPr>
      <dsp:spPr>
        <a:xfrm>
          <a:off x="1789959" y="931128"/>
          <a:ext cx="6535432" cy="8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Ograniczenie aktywności fizycznej na zewnątrz</a:t>
          </a:r>
        </a:p>
      </dsp:txBody>
      <dsp:txXfrm>
        <a:off x="1789959" y="931128"/>
        <a:ext cx="6535432" cy="846480"/>
      </dsp:txXfrm>
    </dsp:sp>
    <dsp:sp modelId="{1E3CD146-79E5-4ADD-B9AC-31884A729E61}">
      <dsp:nvSpPr>
        <dsp:cNvPr id="0" name=""/>
        <dsp:cNvSpPr/>
      </dsp:nvSpPr>
      <dsp:spPr>
        <a:xfrm>
          <a:off x="1665078" y="1777609"/>
          <a:ext cx="66603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BA7CB-B104-414C-BABF-BC6B93123AAC}">
      <dsp:nvSpPr>
        <dsp:cNvPr id="0" name=""/>
        <dsp:cNvSpPr/>
      </dsp:nvSpPr>
      <dsp:spPr>
        <a:xfrm>
          <a:off x="1789959" y="1819933"/>
          <a:ext cx="6535432" cy="8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Stosowanie się do zaleceń lekarskich (w przypadku ataków astmy, duszności)</a:t>
          </a:r>
        </a:p>
      </dsp:txBody>
      <dsp:txXfrm>
        <a:off x="1789959" y="1819933"/>
        <a:ext cx="6535432" cy="846480"/>
      </dsp:txXfrm>
    </dsp:sp>
    <dsp:sp modelId="{38E6A3F6-7C22-4B5E-B01C-49096E18FF1A}">
      <dsp:nvSpPr>
        <dsp:cNvPr id="0" name=""/>
        <dsp:cNvSpPr/>
      </dsp:nvSpPr>
      <dsp:spPr>
        <a:xfrm>
          <a:off x="1665078" y="2666413"/>
          <a:ext cx="66603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868A0-A326-4C74-BC44-EE863084B6AA}">
      <dsp:nvSpPr>
        <dsp:cNvPr id="0" name=""/>
        <dsp:cNvSpPr/>
      </dsp:nvSpPr>
      <dsp:spPr>
        <a:xfrm>
          <a:off x="1789959" y="2708737"/>
          <a:ext cx="6535432" cy="8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Unikanie przewietrzania pomieszczeń w trakcie trwania ostrzeżenia</a:t>
          </a:r>
        </a:p>
      </dsp:txBody>
      <dsp:txXfrm>
        <a:off x="1789959" y="2708737"/>
        <a:ext cx="6535432" cy="846480"/>
      </dsp:txXfrm>
    </dsp:sp>
    <dsp:sp modelId="{1EB52E5D-0AAC-469A-88A3-19342F4E4EA4}">
      <dsp:nvSpPr>
        <dsp:cNvPr id="0" name=""/>
        <dsp:cNvSpPr/>
      </dsp:nvSpPr>
      <dsp:spPr>
        <a:xfrm>
          <a:off x="1665078" y="3555218"/>
          <a:ext cx="66603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44D7-4AFF-49F9-9949-153EEC45C3D5}">
      <dsp:nvSpPr>
        <dsp:cNvPr id="0" name=""/>
        <dsp:cNvSpPr/>
      </dsp:nvSpPr>
      <dsp:spPr>
        <a:xfrm>
          <a:off x="0" y="2707"/>
          <a:ext cx="842689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D683C7-C5A4-40DA-B5B5-D6674A11843B}">
      <dsp:nvSpPr>
        <dsp:cNvPr id="0" name=""/>
        <dsp:cNvSpPr/>
      </dsp:nvSpPr>
      <dsp:spPr>
        <a:xfrm>
          <a:off x="0" y="2707"/>
          <a:ext cx="1685379" cy="5539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DZIAŁANIA OPERACYJNE (POZIOM II, III)</a:t>
          </a:r>
          <a:endParaRPr lang="pl-PL" sz="2200" kern="1200" dirty="0"/>
        </a:p>
      </dsp:txBody>
      <dsp:txXfrm>
        <a:off x="0" y="2707"/>
        <a:ext cx="1685379" cy="5539201"/>
      </dsp:txXfrm>
    </dsp:sp>
    <dsp:sp modelId="{D2748AF1-E1DD-4BCF-B7D2-BB206A634882}">
      <dsp:nvSpPr>
        <dsp:cNvPr id="0" name=""/>
        <dsp:cNvSpPr/>
      </dsp:nvSpPr>
      <dsp:spPr>
        <a:xfrm>
          <a:off x="1811782" y="144021"/>
          <a:ext cx="6615113" cy="659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Intensywne kontrole instalacji spalania paliw stałych</a:t>
          </a:r>
        </a:p>
      </dsp:txBody>
      <dsp:txXfrm>
        <a:off x="1811782" y="144021"/>
        <a:ext cx="6615113" cy="659390"/>
      </dsp:txXfrm>
    </dsp:sp>
    <dsp:sp modelId="{E202898B-F9E0-4FC2-BF0D-4E6F081FBE29}">
      <dsp:nvSpPr>
        <dsp:cNvPr id="0" name=""/>
        <dsp:cNvSpPr/>
      </dsp:nvSpPr>
      <dsp:spPr>
        <a:xfrm>
          <a:off x="1685379" y="709023"/>
          <a:ext cx="674151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A730D6-9885-4A8D-96B5-37EB3EA587F7}">
      <dsp:nvSpPr>
        <dsp:cNvPr id="0" name=""/>
        <dsp:cNvSpPr/>
      </dsp:nvSpPr>
      <dsp:spPr>
        <a:xfrm>
          <a:off x="1811782" y="755950"/>
          <a:ext cx="6615113" cy="657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Kontrole w zakresie zakazu spalania pozostałości roślinnych w obszarach zabudowanych</a:t>
          </a:r>
        </a:p>
      </dsp:txBody>
      <dsp:txXfrm>
        <a:off x="1811782" y="755950"/>
        <a:ext cx="6615113" cy="657409"/>
      </dsp:txXfrm>
    </dsp:sp>
    <dsp:sp modelId="{195A4360-FA0D-41D8-8116-EE52CA8741BB}">
      <dsp:nvSpPr>
        <dsp:cNvPr id="0" name=""/>
        <dsp:cNvSpPr/>
      </dsp:nvSpPr>
      <dsp:spPr>
        <a:xfrm>
          <a:off x="1685379" y="1413360"/>
          <a:ext cx="674151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6BFE73-8379-4824-8938-337562BD64D7}">
      <dsp:nvSpPr>
        <dsp:cNvPr id="0" name=""/>
        <dsp:cNvSpPr/>
      </dsp:nvSpPr>
      <dsp:spPr>
        <a:xfrm>
          <a:off x="1811782" y="1500896"/>
          <a:ext cx="6615113" cy="761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Zalecenie ograniczenia stosowania miejscowych ogrzewaczy pomieszczeń na paliwo stałe, jeśli nie spełniają standardów ekoprojektu i nie są jedynym źródłem ogrzewania</a:t>
          </a:r>
        </a:p>
      </dsp:txBody>
      <dsp:txXfrm>
        <a:off x="1811782" y="1500896"/>
        <a:ext cx="6615113" cy="761698"/>
      </dsp:txXfrm>
    </dsp:sp>
    <dsp:sp modelId="{CCDCA8BB-96DB-4853-9627-08CAC29F17D3}">
      <dsp:nvSpPr>
        <dsp:cNvPr id="0" name=""/>
        <dsp:cNvSpPr/>
      </dsp:nvSpPr>
      <dsp:spPr>
        <a:xfrm>
          <a:off x="1613379" y="2360495"/>
          <a:ext cx="674151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F3C242-F461-401B-BF91-945860DFC03B}">
      <dsp:nvSpPr>
        <dsp:cNvPr id="0" name=""/>
        <dsp:cNvSpPr/>
      </dsp:nvSpPr>
      <dsp:spPr>
        <a:xfrm>
          <a:off x="1811782" y="2464472"/>
          <a:ext cx="6615113" cy="674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Kontrole czystości dróg wyjazdowych z budowy</a:t>
          </a:r>
        </a:p>
      </dsp:txBody>
      <dsp:txXfrm>
        <a:off x="1811782" y="2464472"/>
        <a:ext cx="6615113" cy="674190"/>
      </dsp:txXfrm>
    </dsp:sp>
    <dsp:sp modelId="{9A5CA125-8411-468D-B91B-A0E34BCD9250}">
      <dsp:nvSpPr>
        <dsp:cNvPr id="0" name=""/>
        <dsp:cNvSpPr/>
      </dsp:nvSpPr>
      <dsp:spPr>
        <a:xfrm>
          <a:off x="1685379" y="2943102"/>
          <a:ext cx="674151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D839E0-B37B-4644-88C8-C1E9B772BFCD}">
      <dsp:nvSpPr>
        <dsp:cNvPr id="0" name=""/>
        <dsp:cNvSpPr/>
      </dsp:nvSpPr>
      <dsp:spPr>
        <a:xfrm>
          <a:off x="1811782" y="3096345"/>
          <a:ext cx="6615113" cy="628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Kontrole pojazdów w zakresie jakości spalin</a:t>
          </a:r>
        </a:p>
      </dsp:txBody>
      <dsp:txXfrm>
        <a:off x="1811782" y="3096345"/>
        <a:ext cx="6615113" cy="628737"/>
      </dsp:txXfrm>
    </dsp:sp>
    <dsp:sp modelId="{CF0DE70F-72A2-418B-9489-4E86A00E4096}">
      <dsp:nvSpPr>
        <dsp:cNvPr id="0" name=""/>
        <dsp:cNvSpPr/>
      </dsp:nvSpPr>
      <dsp:spPr>
        <a:xfrm>
          <a:off x="1685379" y="3618766"/>
          <a:ext cx="674151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6D58FB-BB05-4F2D-BC8D-217DCA2ED0D2}">
      <dsp:nvSpPr>
        <dsp:cNvPr id="0" name=""/>
        <dsp:cNvSpPr/>
      </dsp:nvSpPr>
      <dsp:spPr>
        <a:xfrm>
          <a:off x="1811782" y="3744416"/>
          <a:ext cx="6615113" cy="61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Rekomendacja wprowadzenia darmowej komunikacji publicznej</a:t>
          </a:r>
        </a:p>
      </dsp:txBody>
      <dsp:txXfrm>
        <a:off x="1811782" y="3744416"/>
        <a:ext cx="6615113" cy="611412"/>
      </dsp:txXfrm>
    </dsp:sp>
    <dsp:sp modelId="{06DCEFB2-4DDA-49E9-8937-B04B8FC30DC0}">
      <dsp:nvSpPr>
        <dsp:cNvPr id="0" name=""/>
        <dsp:cNvSpPr/>
      </dsp:nvSpPr>
      <dsp:spPr>
        <a:xfrm>
          <a:off x="1685379" y="4277105"/>
          <a:ext cx="674151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E99F03-04D3-4333-8A2D-FC799A004E2B}">
      <dsp:nvSpPr>
        <dsp:cNvPr id="0" name=""/>
        <dsp:cNvSpPr/>
      </dsp:nvSpPr>
      <dsp:spPr>
        <a:xfrm>
          <a:off x="1811782" y="4324031"/>
          <a:ext cx="6615113" cy="520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Przeniesienie uciążliwego natężenia ruchu pojazdów na odcinki alternatywne</a:t>
          </a:r>
        </a:p>
      </dsp:txBody>
      <dsp:txXfrm>
        <a:off x="1811782" y="4324031"/>
        <a:ext cx="6615113" cy="520666"/>
      </dsp:txXfrm>
    </dsp:sp>
    <dsp:sp modelId="{FFA0FE79-1522-40E6-8B4E-0B614525C56C}">
      <dsp:nvSpPr>
        <dsp:cNvPr id="0" name=""/>
        <dsp:cNvSpPr/>
      </dsp:nvSpPr>
      <dsp:spPr>
        <a:xfrm>
          <a:off x="1685379" y="4844698"/>
          <a:ext cx="674151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E8AA53-C591-45CD-A78F-06821C886254}">
      <dsp:nvSpPr>
        <dsp:cNvPr id="0" name=""/>
        <dsp:cNvSpPr/>
      </dsp:nvSpPr>
      <dsp:spPr>
        <a:xfrm>
          <a:off x="1811782" y="4948341"/>
          <a:ext cx="6615113" cy="596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Zalecenie ograniczenia prac powodujących zapylenie</a:t>
          </a:r>
        </a:p>
      </dsp:txBody>
      <dsp:txXfrm>
        <a:off x="1811782" y="4948341"/>
        <a:ext cx="6615113" cy="596274"/>
      </dsp:txXfrm>
    </dsp:sp>
    <dsp:sp modelId="{6A4181B3-9BB4-46D0-A645-D5760889C9CE}">
      <dsp:nvSpPr>
        <dsp:cNvPr id="0" name=""/>
        <dsp:cNvSpPr/>
      </dsp:nvSpPr>
      <dsp:spPr>
        <a:xfrm>
          <a:off x="1685379" y="5487898"/>
          <a:ext cx="674151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D8B00-EF50-4187-815A-D59348083D63}">
      <dsp:nvSpPr>
        <dsp:cNvPr id="0" name=""/>
        <dsp:cNvSpPr/>
      </dsp:nvSpPr>
      <dsp:spPr>
        <a:xfrm>
          <a:off x="0" y="0"/>
          <a:ext cx="83548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03256-B0A4-4E43-938A-1B5BA7657FCD}">
      <dsp:nvSpPr>
        <dsp:cNvPr id="0" name=""/>
        <dsp:cNvSpPr/>
      </dsp:nvSpPr>
      <dsp:spPr>
        <a:xfrm>
          <a:off x="0" y="0"/>
          <a:ext cx="1670977" cy="3096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DZIAŁANIA ORGANIZACYJNE</a:t>
          </a:r>
          <a:endParaRPr lang="pl-PL" sz="1700" kern="1200" dirty="0"/>
        </a:p>
      </dsp:txBody>
      <dsp:txXfrm>
        <a:off x="0" y="0"/>
        <a:ext cx="1670977" cy="3096344"/>
      </dsp:txXfrm>
    </dsp:sp>
    <dsp:sp modelId="{DABD081B-2C93-4BD1-B6E2-35C39B2C7072}">
      <dsp:nvSpPr>
        <dsp:cNvPr id="0" name=""/>
        <dsp:cNvSpPr/>
      </dsp:nvSpPr>
      <dsp:spPr>
        <a:xfrm>
          <a:off x="1796300" y="48380"/>
          <a:ext cx="6558587" cy="967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kern="1200" dirty="0"/>
            <a:t>Budowa i bieżąca aktualizacja bazy danych o jednostkach oświatowych i opiekuńczych, które należy powiadomić</a:t>
          </a:r>
        </a:p>
      </dsp:txBody>
      <dsp:txXfrm>
        <a:off x="1796300" y="48380"/>
        <a:ext cx="6558587" cy="967607"/>
      </dsp:txXfrm>
    </dsp:sp>
    <dsp:sp modelId="{4154382C-1A9A-4582-8F50-4A8A17C439C2}">
      <dsp:nvSpPr>
        <dsp:cNvPr id="0" name=""/>
        <dsp:cNvSpPr/>
      </dsp:nvSpPr>
      <dsp:spPr>
        <a:xfrm>
          <a:off x="1670977" y="1015987"/>
          <a:ext cx="668391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61612-1A87-4AC8-91AA-279D2A854AD8}">
      <dsp:nvSpPr>
        <dsp:cNvPr id="0" name=""/>
        <dsp:cNvSpPr/>
      </dsp:nvSpPr>
      <dsp:spPr>
        <a:xfrm>
          <a:off x="1796300" y="1064368"/>
          <a:ext cx="6558587" cy="967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kern="1200" dirty="0"/>
            <a:t>Budowa i aktualizacja bazy danych o jednostkach opieki zdrowotnej</a:t>
          </a:r>
        </a:p>
      </dsp:txBody>
      <dsp:txXfrm>
        <a:off x="1796300" y="1064368"/>
        <a:ext cx="6558587" cy="967607"/>
      </dsp:txXfrm>
    </dsp:sp>
    <dsp:sp modelId="{CD07A5FE-C19F-4514-B18F-E74FCD167C38}">
      <dsp:nvSpPr>
        <dsp:cNvPr id="0" name=""/>
        <dsp:cNvSpPr/>
      </dsp:nvSpPr>
      <dsp:spPr>
        <a:xfrm>
          <a:off x="1670977" y="2031975"/>
          <a:ext cx="668391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ECCFF-80CB-4B01-A857-250797426EDD}">
      <dsp:nvSpPr>
        <dsp:cNvPr id="0" name=""/>
        <dsp:cNvSpPr/>
      </dsp:nvSpPr>
      <dsp:spPr>
        <a:xfrm>
          <a:off x="1796300" y="2080356"/>
          <a:ext cx="6558587" cy="967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kern="1200" dirty="0"/>
            <a:t>Aktualizacja procedur postępowania w ramach planów zarządzania kryzysowego – wojewódzkiego, powiatowych i gminnych</a:t>
          </a:r>
        </a:p>
      </dsp:txBody>
      <dsp:txXfrm>
        <a:off x="1796300" y="2080356"/>
        <a:ext cx="6558587" cy="967607"/>
      </dsp:txXfrm>
    </dsp:sp>
    <dsp:sp modelId="{C52F393F-856A-40CD-9AF1-DF696747C643}">
      <dsp:nvSpPr>
        <dsp:cNvPr id="0" name=""/>
        <dsp:cNvSpPr/>
      </dsp:nvSpPr>
      <dsp:spPr>
        <a:xfrm>
          <a:off x="1670977" y="3047963"/>
          <a:ext cx="668391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5CA7A-3810-44A2-9125-098951758C69}">
      <dsp:nvSpPr>
        <dsp:cNvPr id="0" name=""/>
        <dsp:cNvSpPr/>
      </dsp:nvSpPr>
      <dsp:spPr>
        <a:xfrm>
          <a:off x="0" y="2699"/>
          <a:ext cx="838004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8F37BF-CE42-4B98-8030-BA91F0DC6D98}">
      <dsp:nvSpPr>
        <dsp:cNvPr id="0" name=""/>
        <dsp:cNvSpPr/>
      </dsp:nvSpPr>
      <dsp:spPr>
        <a:xfrm>
          <a:off x="0" y="2699"/>
          <a:ext cx="1676008" cy="552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b="1" kern="1200" dirty="0">
            <a:latin typeface="+mn-lt"/>
          </a:endParaRPr>
        </a:p>
      </dsp:txBody>
      <dsp:txXfrm>
        <a:off x="0" y="2699"/>
        <a:ext cx="1676008" cy="5523104"/>
      </dsp:txXfrm>
    </dsp:sp>
    <dsp:sp modelId="{0196B05F-7F09-4A25-A7D2-42AC5D82EACC}">
      <dsp:nvSpPr>
        <dsp:cNvPr id="0" name=""/>
        <dsp:cNvSpPr/>
      </dsp:nvSpPr>
      <dsp:spPr>
        <a:xfrm>
          <a:off x="1801709" y="45983"/>
          <a:ext cx="6578334" cy="86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1" kern="1200" dirty="0">
              <a:latin typeface="+mn-lt"/>
            </a:rPr>
            <a:t>Ustawa z dnia 27 kwietnia 2001 r. - Prawo ochrony środowiska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1" kern="1200" dirty="0">
              <a:latin typeface="+mn-lt"/>
            </a:rPr>
            <a:t>( </a:t>
          </a:r>
          <a:r>
            <a:rPr lang="pl-PL" sz="1400" i="1" kern="1200" dirty="0">
              <a:latin typeface="+mn-lt"/>
            </a:rPr>
            <a:t>Dz. U. z 2022 r. poz. 2556 z </a:t>
          </a:r>
          <a:r>
            <a:rPr lang="pl-PL" sz="1400" i="1" kern="1200" dirty="0" err="1">
              <a:latin typeface="+mn-lt"/>
            </a:rPr>
            <a:t>późn</a:t>
          </a:r>
          <a:r>
            <a:rPr lang="pl-PL" sz="1400" i="1" kern="1200" dirty="0">
              <a:latin typeface="+mn-lt"/>
            </a:rPr>
            <a:t>. zm.)</a:t>
          </a:r>
          <a:endParaRPr lang="pl-PL" sz="1400" b="0" i="1" kern="1200" dirty="0">
            <a:latin typeface="+mn-lt"/>
          </a:endParaRPr>
        </a:p>
      </dsp:txBody>
      <dsp:txXfrm>
        <a:off x="1801709" y="45983"/>
        <a:ext cx="6578334" cy="865681"/>
      </dsp:txXfrm>
    </dsp:sp>
    <dsp:sp modelId="{7011515D-4F7F-459D-8A13-672B2662F5E9}">
      <dsp:nvSpPr>
        <dsp:cNvPr id="0" name=""/>
        <dsp:cNvSpPr/>
      </dsp:nvSpPr>
      <dsp:spPr>
        <a:xfrm>
          <a:off x="1676008" y="911665"/>
          <a:ext cx="670403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2BD76F-9520-4988-B2FE-3AB011630B2C}">
      <dsp:nvSpPr>
        <dsp:cNvPr id="0" name=""/>
        <dsp:cNvSpPr/>
      </dsp:nvSpPr>
      <dsp:spPr>
        <a:xfrm>
          <a:off x="1801709" y="954949"/>
          <a:ext cx="6578334" cy="86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1" kern="1200" dirty="0">
              <a:latin typeface="+mn-lt"/>
            </a:rPr>
            <a:t>Ustawa z dnia 3 października 2008 r. o udostępnianiu informacji o środowisku i jego ochronie, udziale społeczeństwa w ochronie środowiska oraz o ocenach oddziaływania na środowisko</a:t>
          </a:r>
          <a:br>
            <a:rPr lang="pl-PL" sz="1400" b="1" i="1" kern="1200" dirty="0">
              <a:latin typeface="+mn-lt"/>
            </a:rPr>
          </a:br>
          <a:r>
            <a:rPr lang="pl-PL" sz="1400" b="0" i="1" kern="1200" dirty="0">
              <a:latin typeface="+mn-lt"/>
            </a:rPr>
            <a:t>(Dz. U. z 2023 r., poz. 1094, z późn. zm.)</a:t>
          </a:r>
        </a:p>
      </dsp:txBody>
      <dsp:txXfrm>
        <a:off x="1801709" y="954949"/>
        <a:ext cx="6578334" cy="865681"/>
      </dsp:txXfrm>
    </dsp:sp>
    <dsp:sp modelId="{7BFAD00A-8DB3-48EE-A4B8-677A74DA924F}">
      <dsp:nvSpPr>
        <dsp:cNvPr id="0" name=""/>
        <dsp:cNvSpPr/>
      </dsp:nvSpPr>
      <dsp:spPr>
        <a:xfrm>
          <a:off x="1676008" y="1820631"/>
          <a:ext cx="670403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4929AE-BA49-47D9-8382-42420A07F7B0}">
      <dsp:nvSpPr>
        <dsp:cNvPr id="0" name=""/>
        <dsp:cNvSpPr/>
      </dsp:nvSpPr>
      <dsp:spPr>
        <a:xfrm>
          <a:off x="1801709" y="1863915"/>
          <a:ext cx="6578334" cy="86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1" kern="1200" dirty="0">
              <a:latin typeface="+mn-lt"/>
            </a:rPr>
            <a:t>Rozporządzenie MŚ z dnia 24 sierpnia 2012 r. w sprawie poziomów niektórych substancji w powietrzu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1" kern="1200" dirty="0">
              <a:latin typeface="+mn-lt"/>
            </a:rPr>
            <a:t>(Dz. U. z 2021 r., poz. 845)</a:t>
          </a:r>
        </a:p>
      </dsp:txBody>
      <dsp:txXfrm>
        <a:off x="1801709" y="1863915"/>
        <a:ext cx="6578334" cy="865681"/>
      </dsp:txXfrm>
    </dsp:sp>
    <dsp:sp modelId="{F47569E0-2966-44B3-BA07-4D52A7F8423B}">
      <dsp:nvSpPr>
        <dsp:cNvPr id="0" name=""/>
        <dsp:cNvSpPr/>
      </dsp:nvSpPr>
      <dsp:spPr>
        <a:xfrm>
          <a:off x="1676008" y="2729597"/>
          <a:ext cx="670403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66F11D-BB5F-4165-9535-0E38C3D9D098}">
      <dsp:nvSpPr>
        <dsp:cNvPr id="0" name=""/>
        <dsp:cNvSpPr/>
      </dsp:nvSpPr>
      <dsp:spPr>
        <a:xfrm>
          <a:off x="1801709" y="2772881"/>
          <a:ext cx="6578334" cy="86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1" kern="1200" dirty="0">
              <a:latin typeface="+mn-lt"/>
            </a:rPr>
            <a:t>Rozporządzenie MŚ z dnia 14 czerwca 2019 r. w sprawie programów ochrony powietrza oraz planów działań krótkoterminowych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i="1" kern="1200" dirty="0">
              <a:latin typeface="+mn-lt"/>
            </a:rPr>
            <a:t>(Dz. U. z 2019 r., poz. 1159 </a:t>
          </a:r>
          <a:r>
            <a:rPr lang="pl-PL" sz="1400" b="0" i="1" kern="1200" dirty="0">
              <a:latin typeface="+mn-lt"/>
            </a:rPr>
            <a:t>z </a:t>
          </a:r>
          <a:r>
            <a:rPr lang="pl-PL" sz="1400" b="0" i="1" kern="1200" dirty="0" err="1">
              <a:latin typeface="+mn-lt"/>
            </a:rPr>
            <a:t>późn</a:t>
          </a:r>
          <a:r>
            <a:rPr lang="pl-PL" sz="1400" b="0" i="1" kern="1200" dirty="0">
              <a:latin typeface="+mn-lt"/>
            </a:rPr>
            <a:t>. zm.)</a:t>
          </a:r>
        </a:p>
      </dsp:txBody>
      <dsp:txXfrm>
        <a:off x="1801709" y="2772881"/>
        <a:ext cx="6578334" cy="865681"/>
      </dsp:txXfrm>
    </dsp:sp>
    <dsp:sp modelId="{8990B8E9-6CA5-4D66-B9EF-B8398D243136}">
      <dsp:nvSpPr>
        <dsp:cNvPr id="0" name=""/>
        <dsp:cNvSpPr/>
      </dsp:nvSpPr>
      <dsp:spPr>
        <a:xfrm>
          <a:off x="1676008" y="3638563"/>
          <a:ext cx="670403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63191C-A617-4A78-94EF-758A8CAEB6FF}">
      <dsp:nvSpPr>
        <dsp:cNvPr id="0" name=""/>
        <dsp:cNvSpPr/>
      </dsp:nvSpPr>
      <dsp:spPr>
        <a:xfrm>
          <a:off x="1801709" y="3681847"/>
          <a:ext cx="6515511" cy="888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Rozporządzenie MŚ z dnia </a:t>
          </a:r>
          <a:r>
            <a:rPr lang="pl-PL" sz="1400" b="1" i="1" kern="1200" dirty="0">
              <a:latin typeface="+mn-lt"/>
            </a:rPr>
            <a:t>15 lutego 2023 r. w sprawie zakresu i sposobu przekazywania informacji dotyczących zanieczyszczenia powietrza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(Dz. U. z </a:t>
          </a:r>
          <a:r>
            <a:rPr lang="pl-PL" sz="1400" i="1" kern="1200" dirty="0">
              <a:latin typeface="+mn-lt"/>
            </a:rPr>
            <a:t>2023 r., poz. 350</a:t>
          </a:r>
          <a:r>
            <a:rPr lang="pl-PL" sz="14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)</a:t>
          </a:r>
        </a:p>
      </dsp:txBody>
      <dsp:txXfrm>
        <a:off x="1801709" y="3681847"/>
        <a:ext cx="6515511" cy="888691"/>
      </dsp:txXfrm>
    </dsp:sp>
    <dsp:sp modelId="{95FBF27D-5AB2-45EC-9D1C-1BC8574D57C2}">
      <dsp:nvSpPr>
        <dsp:cNvPr id="0" name=""/>
        <dsp:cNvSpPr/>
      </dsp:nvSpPr>
      <dsp:spPr>
        <a:xfrm>
          <a:off x="1676008" y="4570538"/>
          <a:ext cx="670403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42517D-F5BA-499A-969D-A0D1A8FF96BD}">
      <dsp:nvSpPr>
        <dsp:cNvPr id="0" name=""/>
        <dsp:cNvSpPr/>
      </dsp:nvSpPr>
      <dsp:spPr>
        <a:xfrm>
          <a:off x="1801709" y="4613823"/>
          <a:ext cx="6578334" cy="86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1" kern="1200" dirty="0">
              <a:latin typeface="+mn-lt"/>
            </a:rPr>
            <a:t>Rozporządzenie MŚ z dnia 11 grudnia 2020 r. w sprawie dokonywania oceny poziomów substancji w powietrzu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i="1" kern="1200" dirty="0">
              <a:latin typeface="+mn-lt"/>
            </a:rPr>
            <a:t>(Dz. U. z </a:t>
          </a:r>
          <a:r>
            <a:rPr lang="pl-PL" sz="1400" i="1" kern="1200" dirty="0">
              <a:latin typeface="+mn-lt"/>
            </a:rPr>
            <a:t>2020 r., poz. 2279 z </a:t>
          </a:r>
          <a:r>
            <a:rPr lang="pl-PL" sz="1400" i="1" kern="1200" dirty="0" err="1">
              <a:latin typeface="+mn-lt"/>
            </a:rPr>
            <a:t>późn</a:t>
          </a:r>
          <a:r>
            <a:rPr lang="pl-PL" sz="1400" i="1" kern="1200" dirty="0">
              <a:latin typeface="+mn-lt"/>
            </a:rPr>
            <a:t>. zm.</a:t>
          </a:r>
          <a:r>
            <a:rPr lang="pl-PL" sz="1400" b="0" i="1" kern="1200" dirty="0">
              <a:latin typeface="+mn-lt"/>
            </a:rPr>
            <a:t>)</a:t>
          </a:r>
        </a:p>
      </dsp:txBody>
      <dsp:txXfrm>
        <a:off x="1801709" y="4613823"/>
        <a:ext cx="6578334" cy="865681"/>
      </dsp:txXfrm>
    </dsp:sp>
    <dsp:sp modelId="{A6907778-6DA3-48F3-8836-D80F039AD81D}">
      <dsp:nvSpPr>
        <dsp:cNvPr id="0" name=""/>
        <dsp:cNvSpPr/>
      </dsp:nvSpPr>
      <dsp:spPr>
        <a:xfrm>
          <a:off x="1676008" y="5479504"/>
          <a:ext cx="670403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78B0F-96F9-4099-880C-E39CAC891874}">
      <dsp:nvSpPr>
        <dsp:cNvPr id="0" name=""/>
        <dsp:cNvSpPr/>
      </dsp:nvSpPr>
      <dsp:spPr>
        <a:xfrm>
          <a:off x="0" y="814361"/>
          <a:ext cx="8692368" cy="437021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624" tIns="143963" rIns="674624" bIns="142240" numCol="1" spcCol="1270" anchor="t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solidFill>
                <a:srgbClr val="80808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bilans emisji zanieczyszczeń do powietrza w roku bazowym 2021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solidFill>
                <a:srgbClr val="80808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ocena przyczyn przekroczeń poziomów dopuszczalnych w oparciu o wyniki modelowania i szczegółową analizę pomiarów prowadzonych w ramach Państwowego Monitoringu Środowiska (PMŚ)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solidFill>
                <a:srgbClr val="80808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analiza wariantów działań pod kątem możliwości osiągnięcia poziomów dopuszczalnych i docelowych substancji w powietrzu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solidFill>
                <a:srgbClr val="80808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wskazanie zadań w harmonogramie realizacji działań naprawczych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solidFill>
                <a:srgbClr val="80808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oszacowanie kosztów realizacji działań naprawczych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solidFill>
                <a:srgbClr val="80808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podanie efektu ekologicznego realizacji działań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solidFill>
                <a:srgbClr val="80808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plan działań krótkoterminowych (PDK)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solidFill>
                <a:srgbClr val="80808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monitorowanie realizacji (wskaźniki)</a:t>
          </a:r>
        </a:p>
      </dsp:txBody>
      <dsp:txXfrm>
        <a:off x="0" y="814361"/>
        <a:ext cx="8692368" cy="4370214"/>
      </dsp:txXfrm>
    </dsp:sp>
    <dsp:sp modelId="{86C74B60-02C9-4825-93DB-5B94EF44C967}">
      <dsp:nvSpPr>
        <dsp:cNvPr id="0" name=""/>
        <dsp:cNvSpPr/>
      </dsp:nvSpPr>
      <dsp:spPr>
        <a:xfrm>
          <a:off x="434193" y="5096"/>
          <a:ext cx="6078715" cy="86637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986" tIns="0" rIns="2299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elementy Aktualizacji programów</a:t>
          </a:r>
        </a:p>
      </dsp:txBody>
      <dsp:txXfrm>
        <a:off x="476486" y="47389"/>
        <a:ext cx="5994129" cy="7817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A3BE6-F6CB-4534-A4A8-9D15FB7A96D3}">
      <dsp:nvSpPr>
        <dsp:cNvPr id="0" name=""/>
        <dsp:cNvSpPr/>
      </dsp:nvSpPr>
      <dsp:spPr>
        <a:xfrm>
          <a:off x="0" y="0"/>
          <a:ext cx="8604452" cy="100712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400" b="1" kern="1200" dirty="0"/>
            <a:t>Benzo(a)piren:</a:t>
          </a:r>
          <a:r>
            <a:rPr lang="pl-PL" sz="2400" b="1" kern="1200" baseline="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400" b="1" kern="1200" dirty="0"/>
            <a:t>stężenia średnioroczne w strefie m. Zielona Góra</a:t>
          </a:r>
          <a:endParaRPr lang="pl-PL" sz="2400" kern="1200" dirty="0"/>
        </a:p>
      </dsp:txBody>
      <dsp:txXfrm>
        <a:off x="49164" y="49164"/>
        <a:ext cx="8506124" cy="908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82071-93A1-44E0-93C9-3F9711F9F04E}">
      <dsp:nvSpPr>
        <dsp:cNvPr id="0" name=""/>
        <dsp:cNvSpPr/>
      </dsp:nvSpPr>
      <dsp:spPr>
        <a:xfrm>
          <a:off x="0" y="593902"/>
          <a:ext cx="8867804" cy="401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240" tIns="520700" rIns="688240" bIns="177800" numCol="1" spcCol="1270" anchor="t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500" b="0" kern="1200" dirty="0"/>
            <a:t>Obniżenie emisji z indywidualnych systemów grzewczych w wyniku eliminacji niskosprawnych urządzeń na paliwa stałe w strefie lubuskiej (ZSO)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500" b="0" kern="1200" dirty="0"/>
            <a:t>Działania promocyjne i edukacyjne (ulotki, imprezy, akcje szkolne, audycje, konferencje) oraz informacyjne i szkoleniowe (EE)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500" b="0" kern="1200" dirty="0"/>
            <a:t>Prowadzenie kontroli przestrzegania przepisów ograniczających używanie paliw lub urządzeń do celów grzewczych oraz zakazu spalania odpadów (KPP)</a:t>
          </a:r>
        </a:p>
      </dsp:txBody>
      <dsp:txXfrm>
        <a:off x="0" y="593902"/>
        <a:ext cx="8867804" cy="4016250"/>
      </dsp:txXfrm>
    </dsp:sp>
    <dsp:sp modelId="{5994758A-5D6A-41C5-AAD9-416EF2BAE2C7}">
      <dsp:nvSpPr>
        <dsp:cNvPr id="0" name=""/>
        <dsp:cNvSpPr/>
      </dsp:nvSpPr>
      <dsp:spPr>
        <a:xfrm>
          <a:off x="443390" y="224902"/>
          <a:ext cx="6370222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27" tIns="0" rIns="23462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1" kern="1200" dirty="0"/>
            <a:t>Działania naprawcze</a:t>
          </a:r>
        </a:p>
      </dsp:txBody>
      <dsp:txXfrm>
        <a:off x="479416" y="260928"/>
        <a:ext cx="6298170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82071-93A1-44E0-93C9-3F9711F9F04E}">
      <dsp:nvSpPr>
        <dsp:cNvPr id="0" name=""/>
        <dsp:cNvSpPr/>
      </dsp:nvSpPr>
      <dsp:spPr>
        <a:xfrm>
          <a:off x="0" y="594393"/>
          <a:ext cx="9144000" cy="47776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151794" rIns="709676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0" kern="1200" dirty="0"/>
            <a:t>Działanie dotyczy tylko strefy lubuskiej, ze względu na to, iż na obszarze strefy miasto Zielona Góra i strefy miasto Gorzów Wlkp. od 01.01.2023 r. obowiązują tzw. uchwały ,,antysmogowe". Zalecane jest jednak kontynuowanie tego działania w obu tych strefach.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Działanie powinno być realizowane zgodnie z przyjętymi uchwałami Sejmiku Województwa Lubuskiego z dn. 18 czerwca 2018 r. w sprawie wprowadzenia osobno na obszarach: miasta Gorzów Wielkopolski, miasta Zielona Góra oraz pozostałej części województwa ograniczeń w zakresie eksploatacji instalacji, w których następuje spalanie paliw.</a:t>
          </a:r>
          <a:endParaRPr lang="pl-PL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Działania zmierzające do obniżenia emisji z indywidualnych systemów grzewczych opalanych paliwami stałymi, będą obejmować przede wszystkim poniższe czynności:</a:t>
          </a:r>
          <a:endParaRPr lang="pl-PL" sz="1600" b="1" kern="1200" dirty="0"/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zastąpienie niskosprawnych urządzeń grzewczych podłączeniem do sieci ciepłowniczej lub urządzeniami opalanymi gazem</a:t>
          </a:r>
          <a:endParaRPr lang="pl-PL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prowadzenie działań zmierzających do wymiany niskosprawnych kotłów na paliwa stałe (głównie na węgiel) na:</a:t>
          </a:r>
          <a:br>
            <a:rPr lang="pl-PL" sz="1600" kern="1200" dirty="0"/>
          </a:br>
          <a:r>
            <a:rPr lang="pl-PL" sz="1600" kern="1200" dirty="0"/>
            <a:t>• kotły zasilane olejem opałowym;</a:t>
          </a:r>
          <a:br>
            <a:rPr lang="pl-PL" sz="1600" kern="1200" dirty="0"/>
          </a:br>
          <a:r>
            <a:rPr lang="pl-PL" sz="1600" kern="1200" dirty="0"/>
            <a:t>• ogrzewanie elektryczne;</a:t>
          </a:r>
          <a:br>
            <a:rPr lang="pl-PL" sz="1600" kern="1200" dirty="0"/>
          </a:br>
          <a:r>
            <a:rPr lang="pl-PL" sz="1600" kern="1200" dirty="0"/>
            <a:t>• OZE (głównie pompy ciepła);</a:t>
          </a:r>
          <a:br>
            <a:rPr lang="pl-PL" sz="1600" kern="1200" dirty="0"/>
          </a:br>
          <a:r>
            <a:rPr lang="pl-PL" sz="1600" kern="1200" dirty="0"/>
            <a:t>• nowe kotły węglowe zasilane automatycznie</a:t>
          </a:r>
          <a:endParaRPr lang="pl-PL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prowadzenie działań termomodernizacyjnych, tj. dociepleń ścian, stropów, dachów, wymiana stolarki okiennej i drzwiowej.</a:t>
          </a:r>
          <a:endParaRPr lang="pl-PL" sz="1600" b="1" kern="1200" dirty="0"/>
        </a:p>
      </dsp:txBody>
      <dsp:txXfrm>
        <a:off x="0" y="594393"/>
        <a:ext cx="9144000" cy="4777652"/>
      </dsp:txXfrm>
    </dsp:sp>
    <dsp:sp modelId="{5994758A-5D6A-41C5-AAD9-416EF2BAE2C7}">
      <dsp:nvSpPr>
        <dsp:cNvPr id="0" name=""/>
        <dsp:cNvSpPr/>
      </dsp:nvSpPr>
      <dsp:spPr>
        <a:xfrm>
          <a:off x="569370" y="0"/>
          <a:ext cx="8446560" cy="656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Zadanie 1) ZSO: Obniżenie emisji z indywidualnych systemów grzewczych w wyniku eliminacji niskosprawnych urządzeń na paliwa stałe</a:t>
          </a:r>
        </a:p>
      </dsp:txBody>
      <dsp:txXfrm>
        <a:off x="601418" y="32048"/>
        <a:ext cx="8382464" cy="5924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82071-93A1-44E0-93C9-3F9711F9F04E}">
      <dsp:nvSpPr>
        <dsp:cNvPr id="0" name=""/>
        <dsp:cNvSpPr/>
      </dsp:nvSpPr>
      <dsp:spPr>
        <a:xfrm>
          <a:off x="0" y="425267"/>
          <a:ext cx="9144000" cy="49314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74904" rIns="70967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800" b="1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prowadzenie akcji edukacyjnych uświadamiających mieszkańcom zagrożenia dla zdrowia, jakie niesie ze sobą zanieczyszczenie powietrza,</a:t>
          </a:r>
          <a:endParaRPr lang="pl-PL" sz="2400" b="1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prowadzenie akcji edukacyjnych uświadamiających mieszkańcom wpływ spalania paliw niskiej jakości oraz odpadów na jakość powietrza;</a:t>
          </a:r>
          <a:endParaRPr lang="pl-PL" sz="2400" b="1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informowanie mieszkańców o zakazach związanych z paleniem odpadów, a także o przestrzeganiu uchwał tzw. ,,antysmogowych". Od 1 stycznia 2023 r. obowiązują powyższe uchwały dla miasta Zielona Góra i miasta Gorzów Wielkopolski, a w przypadku strefy lubuskiej będzie obowiązywała od 1 stycznia 2027 roku.</a:t>
          </a:r>
          <a:endParaRPr lang="pl-PL" sz="2400" b="1" kern="1200" dirty="0"/>
        </a:p>
      </dsp:txBody>
      <dsp:txXfrm>
        <a:off x="0" y="425267"/>
        <a:ext cx="9144000" cy="4931405"/>
      </dsp:txXfrm>
    </dsp:sp>
    <dsp:sp modelId="{5994758A-5D6A-41C5-AAD9-416EF2BAE2C7}">
      <dsp:nvSpPr>
        <dsp:cNvPr id="0" name=""/>
        <dsp:cNvSpPr/>
      </dsp:nvSpPr>
      <dsp:spPr>
        <a:xfrm>
          <a:off x="580995" y="0"/>
          <a:ext cx="8446560" cy="791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Zadanie 2) EE: Działania promocyjne i edukacyjne (ulotki, imprezy, akcje szkolne, audycje, konferencje) oraz informacyjne i szkoleniowe</a:t>
          </a:r>
        </a:p>
      </dsp:txBody>
      <dsp:txXfrm>
        <a:off x="619626" y="38631"/>
        <a:ext cx="8369298" cy="7141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82071-93A1-44E0-93C9-3F9711F9F04E}">
      <dsp:nvSpPr>
        <dsp:cNvPr id="0" name=""/>
        <dsp:cNvSpPr/>
      </dsp:nvSpPr>
      <dsp:spPr>
        <a:xfrm>
          <a:off x="0" y="216025"/>
          <a:ext cx="9144000" cy="49095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937260" rIns="709676" bIns="170688" numCol="1" spcCol="1270" anchor="t" anchorCtr="1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przestrzeganie zakazu spalania odpadów w kotłach i piecach;</a:t>
          </a:r>
          <a:endParaRPr lang="pl-PL" sz="2400" b="1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przestrzeganie zakazu spalania odpadów zielonych, a także przestrzegania zakazu wypalania traw i łąk;</a:t>
          </a:r>
          <a:endParaRPr lang="pl-PL" sz="2400" b="1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przestrzeganie zapisów uchwały antysmogowej (w zależności od stref: od 1 styczna 2023 roku i od 1 stycznia 2027 roku) oraz zakazu spalania odpadów w gospodarstwach domowych (p</a:t>
          </a:r>
          <a:r>
            <a:rPr lang="pl-PL" sz="2400" b="0" kern="1200" dirty="0"/>
            <a:t>odstawą prawną do prowadzenia kontroli palenisk indywidualnych przez wójtów, burmistrzów i prezydentów miast oraz upoważnionych przez nich urzędników i funkcjonariuszy straży gminnych stanowi art. 379 Ustawy Prawo Ochrony Środowiska)</a:t>
          </a:r>
          <a:endParaRPr lang="pl-PL" sz="2400" b="1" kern="1200" dirty="0"/>
        </a:p>
      </dsp:txBody>
      <dsp:txXfrm>
        <a:off x="0" y="216025"/>
        <a:ext cx="9144000" cy="4909529"/>
      </dsp:txXfrm>
    </dsp:sp>
    <dsp:sp modelId="{5994758A-5D6A-41C5-AAD9-416EF2BAE2C7}">
      <dsp:nvSpPr>
        <dsp:cNvPr id="0" name=""/>
        <dsp:cNvSpPr/>
      </dsp:nvSpPr>
      <dsp:spPr>
        <a:xfrm>
          <a:off x="299191" y="0"/>
          <a:ext cx="8446560" cy="954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Zadanie 3) KPP: Prowadzenie kontroli przestrzegania przepisów ograniczających używanie paliw lub urządzeń do celów grzewczych oraz zakazu spalania odpadów</a:t>
          </a:r>
        </a:p>
      </dsp:txBody>
      <dsp:txXfrm>
        <a:off x="345777" y="46586"/>
        <a:ext cx="8353388" cy="8611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72BFA-D9D7-4D59-8994-18AE00873D59}">
      <dsp:nvSpPr>
        <dsp:cNvPr id="0" name=""/>
        <dsp:cNvSpPr/>
      </dsp:nvSpPr>
      <dsp:spPr>
        <a:xfrm>
          <a:off x="-5202222" y="-796849"/>
          <a:ext cx="6195150" cy="6195150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C7A5A-5C3C-4627-A289-3AEBDFA9BE89}">
      <dsp:nvSpPr>
        <dsp:cNvPr id="0" name=""/>
        <dsp:cNvSpPr/>
      </dsp:nvSpPr>
      <dsp:spPr>
        <a:xfrm>
          <a:off x="638681" y="460145"/>
          <a:ext cx="3488086" cy="920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48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Obniżenie emisji z indywidualnych systemów grzewczych</a:t>
          </a:r>
        </a:p>
      </dsp:txBody>
      <dsp:txXfrm>
        <a:off x="638681" y="460145"/>
        <a:ext cx="3488086" cy="920290"/>
      </dsp:txXfrm>
    </dsp:sp>
    <dsp:sp modelId="{CC38E441-3B95-4775-BBBB-571457B3F0A0}">
      <dsp:nvSpPr>
        <dsp:cNvPr id="0" name=""/>
        <dsp:cNvSpPr/>
      </dsp:nvSpPr>
      <dsp:spPr>
        <a:xfrm>
          <a:off x="63500" y="345108"/>
          <a:ext cx="1150362" cy="1150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5F9F7-8BA3-4506-BDE0-817FCE5577F3}">
      <dsp:nvSpPr>
        <dsp:cNvPr id="0" name=""/>
        <dsp:cNvSpPr/>
      </dsp:nvSpPr>
      <dsp:spPr>
        <a:xfrm>
          <a:off x="973206" y="1840580"/>
          <a:ext cx="3153561" cy="920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48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Działania promocyjne i edukacyjne</a:t>
          </a:r>
        </a:p>
      </dsp:txBody>
      <dsp:txXfrm>
        <a:off x="973206" y="1840580"/>
        <a:ext cx="3153561" cy="920290"/>
      </dsp:txXfrm>
    </dsp:sp>
    <dsp:sp modelId="{B098BE7F-AA4F-4501-9EEE-1C53BCABC514}">
      <dsp:nvSpPr>
        <dsp:cNvPr id="0" name=""/>
        <dsp:cNvSpPr/>
      </dsp:nvSpPr>
      <dsp:spPr>
        <a:xfrm>
          <a:off x="398025" y="1725544"/>
          <a:ext cx="1150362" cy="1150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80A55-DCA8-44AD-9730-206EC1742556}">
      <dsp:nvSpPr>
        <dsp:cNvPr id="0" name=""/>
        <dsp:cNvSpPr/>
      </dsp:nvSpPr>
      <dsp:spPr>
        <a:xfrm>
          <a:off x="638681" y="3221015"/>
          <a:ext cx="3488086" cy="920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48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Prowadzenie kontroli </a:t>
          </a:r>
        </a:p>
      </dsp:txBody>
      <dsp:txXfrm>
        <a:off x="638681" y="3221015"/>
        <a:ext cx="3488086" cy="920290"/>
      </dsp:txXfrm>
    </dsp:sp>
    <dsp:sp modelId="{A2C90321-7714-4EF0-9FEF-641AFF69EB9C}">
      <dsp:nvSpPr>
        <dsp:cNvPr id="0" name=""/>
        <dsp:cNvSpPr/>
      </dsp:nvSpPr>
      <dsp:spPr>
        <a:xfrm>
          <a:off x="63500" y="3105979"/>
          <a:ext cx="1150362" cy="1150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0.02175</cdr:x>
      <cdr:y>0.21145</cdr:y>
    </cdr:from>
    <cdr:to>
      <cdr:x>0.07298</cdr:x>
      <cdr:y>0.78973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6057DA20-8943-C1A7-420F-1C6E7C29D27D}"/>
            </a:ext>
          </a:extLst>
        </cdr:cNvPr>
        <cdr:cNvSpPr txBox="1"/>
      </cdr:nvSpPr>
      <cdr:spPr>
        <a:xfrm xmlns:a="http://schemas.openxmlformats.org/drawingml/2006/main">
          <a:off x="160189" y="858646"/>
          <a:ext cx="377372" cy="2348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pl-PL" sz="900">
              <a:latin typeface="Arial" panose="020B0604020202020204" pitchFamily="34" charset="0"/>
              <a:cs typeface="Arial" panose="020B0604020202020204" pitchFamily="34" charset="0"/>
            </a:rPr>
            <a:t>stężenie średnioroczne B(a)P [ng/m</a:t>
          </a:r>
          <a:r>
            <a:rPr lang="pl-PL" sz="900" baseline="3000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cdr:txBody>
    </cdr:sp>
  </cdr:relSizeAnchor>
  <cdr:relSizeAnchor xmlns:cdr="http://schemas.openxmlformats.org/drawingml/2006/chartDrawing">
    <cdr:from>
      <cdr:x>0.02957</cdr:x>
      <cdr:y>0.03728</cdr:y>
    </cdr:from>
    <cdr:to>
      <cdr:x>0.98435</cdr:x>
      <cdr:y>0.15073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46562263-1C50-8396-D561-DEF968D3AB54}"/>
            </a:ext>
          </a:extLst>
        </cdr:cNvPr>
        <cdr:cNvSpPr txBox="1"/>
      </cdr:nvSpPr>
      <cdr:spPr>
        <a:xfrm xmlns:a="http://schemas.openxmlformats.org/drawingml/2006/main">
          <a:off x="215900" y="146050"/>
          <a:ext cx="6972300" cy="444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0.06261</cdr:x>
      <cdr:y>0.06321</cdr:y>
    </cdr:from>
    <cdr:to>
      <cdr:x>0.18783</cdr:x>
      <cdr:y>0.2966</cdr:y>
    </cdr:to>
    <cdr:sp macro="" textlink="">
      <cdr:nvSpPr>
        <cdr:cNvPr id="4" name="pole tekstowe 3">
          <a:extLst xmlns:a="http://schemas.openxmlformats.org/drawingml/2006/main">
            <a:ext uri="{FF2B5EF4-FFF2-40B4-BE49-F238E27FC236}">
              <a16:creationId xmlns:a16="http://schemas.microsoft.com/office/drawing/2014/main" id="{03BA4EDD-94EF-C710-6C1E-BE467FB54CA3}"/>
            </a:ext>
          </a:extLst>
        </cdr:cNvPr>
        <cdr:cNvSpPr txBox="1"/>
      </cdr:nvSpPr>
      <cdr:spPr>
        <a:xfrm xmlns:a="http://schemas.openxmlformats.org/drawingml/2006/main">
          <a:off x="457200" y="2476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0.15576</cdr:x>
      <cdr:y>0.60648</cdr:y>
    </cdr:from>
    <cdr:to>
      <cdr:x>0.90971</cdr:x>
      <cdr:y>0.60648</cdr:y>
    </cdr:to>
    <cdr:cxnSp macro="">
      <cdr:nvCxnSpPr>
        <cdr:cNvPr id="7" name="Łącznik prosty 6">
          <a:extLst xmlns:a="http://schemas.openxmlformats.org/drawingml/2006/main">
            <a:ext uri="{FF2B5EF4-FFF2-40B4-BE49-F238E27FC236}">
              <a16:creationId xmlns:a16="http://schemas.microsoft.com/office/drawing/2014/main" id="{8931CA64-1C12-72F4-8562-D437E8A07564}"/>
            </a:ext>
          </a:extLst>
        </cdr:cNvPr>
        <cdr:cNvCxnSpPr/>
      </cdr:nvCxnSpPr>
      <cdr:spPr>
        <a:xfrm xmlns:a="http://schemas.openxmlformats.org/drawingml/2006/main">
          <a:off x="876300" y="1663700"/>
          <a:ext cx="4241800" cy="0"/>
        </a:xfrm>
        <a:prstGeom xmlns:a="http://schemas.openxmlformats.org/drawingml/2006/main" prst="line">
          <a:avLst/>
        </a:prstGeom>
        <a:ln xmlns:a="http://schemas.openxmlformats.org/drawingml/2006/main" w="4445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</cdr:x>
      <cdr:y>0.8932</cdr:y>
    </cdr:from>
    <cdr:to>
      <cdr:x>0.71956</cdr:x>
      <cdr:y>0.98595</cdr:y>
    </cdr:to>
    <cdr:sp macro="" textlink="">
      <cdr:nvSpPr>
        <cdr:cNvPr id="8" name="pole tekstowe 7">
          <a:extLst xmlns:a="http://schemas.openxmlformats.org/drawingml/2006/main">
            <a:ext uri="{FF2B5EF4-FFF2-40B4-BE49-F238E27FC236}">
              <a16:creationId xmlns:a16="http://schemas.microsoft.com/office/drawing/2014/main" id="{CB8B5A6E-0475-19B6-6FCB-F6902A9BA479}"/>
            </a:ext>
          </a:extLst>
        </cdr:cNvPr>
        <cdr:cNvSpPr txBox="1"/>
      </cdr:nvSpPr>
      <cdr:spPr>
        <a:xfrm xmlns:a="http://schemas.openxmlformats.org/drawingml/2006/main">
          <a:off x="3024336" y="4005734"/>
          <a:ext cx="2416142" cy="415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Poziom</a:t>
          </a:r>
          <a:r>
            <a:rPr lang="pl-PL" sz="900" dirty="0">
              <a:solidFill>
                <a:schemeClr val="tx1"/>
              </a:solidFill>
            </a:rPr>
            <a:t> </a:t>
          </a:r>
          <a:r>
            <a:rPr lang="pl-PL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dopuszczalny</a:t>
          </a:r>
        </a:p>
      </cdr:txBody>
    </cdr:sp>
  </cdr:relSizeAnchor>
  <cdr:relSizeAnchor xmlns:cdr="http://schemas.openxmlformats.org/drawingml/2006/chartDrawing">
    <cdr:from>
      <cdr:x>0.32506</cdr:x>
      <cdr:y>0.91667</cdr:y>
    </cdr:from>
    <cdr:to>
      <cdr:x>0.39729</cdr:x>
      <cdr:y>0.91667</cdr:y>
    </cdr:to>
    <cdr:cxnSp macro="">
      <cdr:nvCxnSpPr>
        <cdr:cNvPr id="6" name="Łącznik prosty 5">
          <a:extLst xmlns:a="http://schemas.openxmlformats.org/drawingml/2006/main">
            <a:ext uri="{FF2B5EF4-FFF2-40B4-BE49-F238E27FC236}">
              <a16:creationId xmlns:a16="http://schemas.microsoft.com/office/drawing/2014/main" id="{A4F13A3D-DDBE-FDE3-3BDA-6C7E10E23956}"/>
            </a:ext>
          </a:extLst>
        </cdr:cNvPr>
        <cdr:cNvCxnSpPr/>
      </cdr:nvCxnSpPr>
      <cdr:spPr>
        <a:xfrm xmlns:a="http://schemas.openxmlformats.org/drawingml/2006/main">
          <a:off x="1828800" y="2514600"/>
          <a:ext cx="406400" cy="0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11A3D-A6C4-4DDE-9D08-FB70A994FBB5}" type="datetimeFigureOut">
              <a:rPr lang="pl-PL" smtClean="0"/>
              <a:pPr/>
              <a:t>30.08.2023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AD228-A5CF-4B04-B23F-157077A73EB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740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A5CB2-0E67-4DEC-A7D8-7FB7946A87E1}" type="datetimeFigureOut">
              <a:rPr lang="pl-PL" smtClean="0"/>
              <a:pPr/>
              <a:t>30.08.2023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129B0-4527-44B0-AB5B-14D192AA0C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31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129B0-4527-44B0-AB5B-14D192AA0CFD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59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pl-PL" dirty="0"/>
              <a:t>Artykuł 91 ust. 9c Prawa ochrony środowiska stanowi:</a:t>
            </a:r>
          </a:p>
          <a:p>
            <a:pPr lvl="0">
              <a:lnSpc>
                <a:spcPct val="90000"/>
              </a:lnSpc>
            </a:pPr>
            <a:r>
              <a:rPr lang="pl-PL" i="1" dirty="0"/>
              <a:t>… w przypadku stref, dla których programy ochrony powietrza zostały uchwalone, a poziomy dopuszczalne lub docelowe lub pułap stężenia ekspozycji są przekraczane w kolejnych latach, zarząd województwa jest obowiązany opracować projekt aktualizacji programu w terminie 3 lat od dnia wejścia w życie uchwały sejmiku województwa w sprawie programu ochrony powietrza</a:t>
            </a:r>
            <a:r>
              <a:rPr lang="pl-PL" dirty="0"/>
              <a:t> oraz, że </a:t>
            </a:r>
            <a:r>
              <a:rPr lang="pl-PL" i="1" dirty="0"/>
              <a:t>sejmik województwa w terminie 2 miesięcy od dnia opracowania projektu aktualizacji programu ochrony powietrza określa, w drodze uchwały, aktualizację programu.</a:t>
            </a:r>
          </a:p>
          <a:p>
            <a:pPr lvl="0">
              <a:lnSpc>
                <a:spcPct val="90000"/>
              </a:lnSpc>
            </a:pPr>
            <a:r>
              <a:rPr lang="pl-PL" dirty="0"/>
              <a:t>Przeprowadzone roczne oceny jakości powietrza wykazały wystąpienie w latach 2019 - 2021 r. </a:t>
            </a:r>
            <a:r>
              <a:rPr lang="pl-PL"/>
              <a:t>przekroczenia poziomu docelowego benzo(a)pirenu zawartego w pyle zawieszonym PM10, określonego ze względu na ochronę zdrowia ludzi, co powoduje konieczność opracowania aktualizacji programów uchwalonych w 2020 r.</a:t>
            </a:r>
            <a:endParaRPr lang="pl-PL" b="0" i="1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29B0-4527-44B0-AB5B-14D192AA0CFD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37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effectLst/>
                <a:latin typeface="Segoe UI" panose="020B0502040204020203" pitchFamily="34" charset="0"/>
              </a:rPr>
              <a:t>pierwszy punkt dotyczy tylko strefy lubuskiej ze względu na to, że uchwała antysmogowa wchodzi w życie od 01.01.2027 r.</a:t>
            </a:r>
            <a:endParaRPr lang="pl-PL" sz="1800" dirty="0">
              <a:effectLst/>
              <a:latin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29B0-4527-44B0-AB5B-14D192AA0CFD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18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29B0-4527-44B0-AB5B-14D192AA0CFD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47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565656"/>
                </a:solidFill>
                <a:effectLst/>
                <a:latin typeface="+mn-lt"/>
              </a:rPr>
              <a:t>Zgodnie z Konstytucją (art. 68 ust. 4 i art. 74 ust. 2) obowiązkiem władz samorządowych jest podejmowanie działań, które ograniczą poziom zanieczyszczenia powietrza oraz ich negatywny wpływ na zdrowie ludzi i na środowisko.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art. 379 ust. 1 ustawy – POŚ</a:t>
            </a:r>
            <a:r>
              <a:rPr lang="pl-PL" b="0" i="0" dirty="0">
                <a:solidFill>
                  <a:srgbClr val="565656"/>
                </a:solidFill>
                <a:effectLst/>
                <a:latin typeface="+mn-lt"/>
              </a:rPr>
              <a:t>: „</a:t>
            </a:r>
            <a:r>
              <a:rPr lang="pl-PL" b="0" i="0" dirty="0">
                <a:solidFill>
                  <a:srgbClr val="202124"/>
                </a:solidFill>
                <a:effectLst/>
                <a:latin typeface="Google Sans"/>
              </a:rPr>
              <a:t>Minister właściwy do spraw klimatu, marszałek województwa, starosta oraz wójt, burmistrz lub prezydent miasta sprawują kontrolę przestrzegania i stosowania przepisów </a:t>
            </a:r>
            <a:r>
              <a:rPr lang="pl-PL" b="1" i="0" dirty="0">
                <a:solidFill>
                  <a:srgbClr val="202124"/>
                </a:solidFill>
                <a:effectLst/>
                <a:latin typeface="Google Sans"/>
              </a:rPr>
              <a:t>o </a:t>
            </a:r>
            <a:r>
              <a:rPr lang="pl-PL" b="1" i="0" dirty="0">
                <a:solidFill>
                  <a:srgbClr val="040C28"/>
                </a:solidFill>
                <a:effectLst/>
                <a:latin typeface="Google Sans"/>
              </a:rPr>
              <a:t>ochronie środowiska</a:t>
            </a:r>
            <a:r>
              <a:rPr lang="pl-PL" b="1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pl-PL" b="0" i="0" dirty="0">
                <a:solidFill>
                  <a:srgbClr val="202124"/>
                </a:solidFill>
                <a:effectLst/>
                <a:latin typeface="Google Sans"/>
              </a:rPr>
              <a:t>w zakresie objętym właściwością tych organów.</a:t>
            </a:r>
            <a:r>
              <a:rPr lang="pl-PL" b="0" i="0" dirty="0">
                <a:solidFill>
                  <a:srgbClr val="565656"/>
                </a:solidFill>
                <a:effectLst/>
                <a:latin typeface="+mn-lt"/>
              </a:rPr>
              <a:t>” Interpretacja – przepisem ochrony środowiska nie jest tylko zakaz spalania odpadów w gospodarstwach domowych, ale również przestrzeganie zapisów uchwały antysmogowej, jako aktu prawa miejscowego.</a:t>
            </a:r>
          </a:p>
          <a:p>
            <a:r>
              <a:rPr lang="pl-PL" b="0" i="0" dirty="0">
                <a:solidFill>
                  <a:srgbClr val="565656"/>
                </a:solidFill>
                <a:effectLst/>
                <a:latin typeface="+mn-lt"/>
              </a:rPr>
              <a:t>Sankcje karne: </a:t>
            </a:r>
            <a:r>
              <a:rPr lang="pl-PL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Zgodnie z treścią art. 334 POŚ (w zakresie uchwały antysmogowej), kto nie przestrzega ograniczeń, nakazów lub zakazów, określonych w uchwale sejmiku województwa przyjętej na podstawie art. 96, podlega karze grzywny. Kwota kary grzywny jest określona na podstawie przepisów kodeksu wykroczeń i jej wysokość może wynieść od 20 do 5000 zł. Od dnia 1 listopada 2018 roku straż gminna może nakładać grzywnę za to wykroczenie w drodze mandatu karnego. Warto podkreślić, że urzędnik prowadzący kontrolę z upoważnienia wójta, w odróżnieniu od straży gminnej, nie może nałożyć mandatu karnego, jednak dopuszczalne jest skierowanie wniosku o ukaranie do właściwego sądu. Środki z mandatu wystawionego przez straż gminną zasilają budżet gminy.</a:t>
            </a:r>
            <a:endParaRPr lang="pl-PL" b="0" dirty="0"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29B0-4527-44B0-AB5B-14D192AA0CFD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87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129B0-4527-44B0-AB5B-14D192AA0CFD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362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30.08.2023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30.08.2023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30.08.2023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30.08.2023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30.08.2023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30.08.2023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30.08.2023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30.08.2023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30.08.2023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30.08.2023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30.08.2023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FD04-E0D4-4FEE-866D-63F97A8D1EAF}" type="datetimeFigureOut">
              <a:rPr lang="pl-PL" smtClean="0"/>
              <a:pPr/>
              <a:t>30.08.2023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50080"/>
            <a:ext cx="8429684" cy="5643602"/>
          </a:xfrm>
          <a:prstGeom prst="rect">
            <a:avLst/>
          </a:prstGeom>
          <a:noFill/>
        </p:spPr>
      </p:pic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2428892" cy="66435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467544" y="2564904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l-PL" sz="2800" b="1" dirty="0"/>
              <a:t>Aktualizacja programów ochrony powietrza wraz z planami działań krótkoterminowych dla stref: lubuskiej, miasto Zielona Góra, miasto Gorzów Wielkopolski</a:t>
            </a:r>
          </a:p>
          <a:p>
            <a:pPr algn="ctr"/>
            <a:endParaRPr lang="pl-PL" sz="2800" b="1" dirty="0"/>
          </a:p>
          <a:p>
            <a:pPr algn="ctr"/>
            <a:endParaRPr lang="pl-PL" sz="2800" b="1" dirty="0"/>
          </a:p>
          <a:p>
            <a:pPr algn="ctr"/>
            <a:r>
              <a:rPr lang="pl-PL" altLang="pl-PL" dirty="0">
                <a:solidFill>
                  <a:schemeClr val="tx2">
                    <a:lumMod val="50000"/>
                  </a:schemeClr>
                </a:solidFill>
              </a:rPr>
              <a:t>Zielona Góra, 2023 r.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8A84A7F9-37DA-3625-6775-D6082E3F8BFF}"/>
              </a:ext>
            </a:extLst>
          </p:cNvPr>
          <p:cNvGrpSpPr/>
          <p:nvPr/>
        </p:nvGrpSpPr>
        <p:grpSpPr>
          <a:xfrm>
            <a:off x="138098" y="836712"/>
            <a:ext cx="8867804" cy="792088"/>
            <a:chOff x="0" y="0"/>
            <a:chExt cx="11017224" cy="5803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Prostokąt: zaokrąglone rogi 5">
              <a:extLst>
                <a:ext uri="{FF2B5EF4-FFF2-40B4-BE49-F238E27FC236}">
                  <a16:creationId xmlns:a16="http://schemas.microsoft.com/office/drawing/2014/main" id="{A19505EC-66D3-4823-E52B-D9AB3FAC84A7}"/>
                </a:ext>
              </a:extLst>
            </p:cNvPr>
            <p:cNvSpPr/>
            <p:nvPr/>
          </p:nvSpPr>
          <p:spPr>
            <a:xfrm>
              <a:off x="0" y="0"/>
              <a:ext cx="11017224" cy="58032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rostokąt: zaokrąglone rogi 4">
              <a:extLst>
                <a:ext uri="{FF2B5EF4-FFF2-40B4-BE49-F238E27FC236}">
                  <a16:creationId xmlns:a16="http://schemas.microsoft.com/office/drawing/2014/main" id="{49F0C989-B3DA-AB58-3322-7D4D2CF0AF90}"/>
                </a:ext>
              </a:extLst>
            </p:cNvPr>
            <p:cNvSpPr txBox="1"/>
            <p:nvPr/>
          </p:nvSpPr>
          <p:spPr>
            <a:xfrm>
              <a:off x="28329" y="28329"/>
              <a:ext cx="10960566" cy="523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pl-PL" sz="2400" b="1" dirty="0"/>
                <a:t>Benzo(a)piren:</a:t>
              </a:r>
              <a:r>
                <a:rPr lang="pl-PL" sz="2400" b="1" baseline="0" dirty="0"/>
                <a:t>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pl-PL" sz="2400" b="1" kern="1200" baseline="0" dirty="0"/>
                <a:t>obszary przekroczeń w strefie m. Gorzów Wielkopolski </a:t>
              </a:r>
            </a:p>
          </p:txBody>
        </p:sp>
      </p:grpSp>
      <p:pic>
        <p:nvPicPr>
          <p:cNvPr id="2" name="Obraz 1" descr="Obraz zawierający mapa, tekst, atlas, diagram&#10;&#10;Opis wygenerowany automatycznie">
            <a:extLst>
              <a:ext uri="{FF2B5EF4-FFF2-40B4-BE49-F238E27FC236}">
                <a16:creationId xmlns:a16="http://schemas.microsoft.com/office/drawing/2014/main" id="{F2E01472-DD07-866C-E056-E9AF6103E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63" y="1667467"/>
            <a:ext cx="7457674" cy="4980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81054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8A84A7F9-37DA-3625-6775-D6082E3F8BFF}"/>
              </a:ext>
            </a:extLst>
          </p:cNvPr>
          <p:cNvGrpSpPr/>
          <p:nvPr/>
        </p:nvGrpSpPr>
        <p:grpSpPr>
          <a:xfrm>
            <a:off x="138098" y="836712"/>
            <a:ext cx="8867804" cy="792088"/>
            <a:chOff x="0" y="0"/>
            <a:chExt cx="11017224" cy="5803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Prostokąt: zaokrąglone rogi 5">
              <a:extLst>
                <a:ext uri="{FF2B5EF4-FFF2-40B4-BE49-F238E27FC236}">
                  <a16:creationId xmlns:a16="http://schemas.microsoft.com/office/drawing/2014/main" id="{A19505EC-66D3-4823-E52B-D9AB3FAC84A7}"/>
                </a:ext>
              </a:extLst>
            </p:cNvPr>
            <p:cNvSpPr/>
            <p:nvPr/>
          </p:nvSpPr>
          <p:spPr>
            <a:xfrm>
              <a:off x="0" y="0"/>
              <a:ext cx="11017224" cy="58032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rostokąt: zaokrąglone rogi 4">
              <a:extLst>
                <a:ext uri="{FF2B5EF4-FFF2-40B4-BE49-F238E27FC236}">
                  <a16:creationId xmlns:a16="http://schemas.microsoft.com/office/drawing/2014/main" id="{49F0C989-B3DA-AB58-3322-7D4D2CF0AF90}"/>
                </a:ext>
              </a:extLst>
            </p:cNvPr>
            <p:cNvSpPr txBox="1"/>
            <p:nvPr/>
          </p:nvSpPr>
          <p:spPr>
            <a:xfrm>
              <a:off x="28329" y="28329"/>
              <a:ext cx="10960566" cy="523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pl-PL" sz="2400" b="1" dirty="0"/>
                <a:t>Benzo(a)piren:</a:t>
              </a:r>
              <a:r>
                <a:rPr lang="pl-PL" sz="2400" b="1" baseline="0" dirty="0"/>
                <a:t>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pl-PL" sz="2400" b="1" kern="1200" baseline="0" dirty="0"/>
                <a:t>obszary przekroczeń w strefie m. Zielona Góra</a:t>
              </a:r>
            </a:p>
          </p:txBody>
        </p:sp>
      </p:grpSp>
      <p:pic>
        <p:nvPicPr>
          <p:cNvPr id="2" name="Obraz 1" descr="Obraz zawierający mapa, tekst, atlas, diagram&#10;&#10;Opis wygenerowany automatycznie">
            <a:extLst>
              <a:ext uri="{FF2B5EF4-FFF2-40B4-BE49-F238E27FC236}">
                <a16:creationId xmlns:a16="http://schemas.microsoft.com/office/drawing/2014/main" id="{5558F113-87F5-A1EC-87F3-7C41AA177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82" y="1701800"/>
            <a:ext cx="7294069" cy="4870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3431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FABB14C-7F3A-4B13-A4C1-4E4F0E41B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616001"/>
              </p:ext>
            </p:extLst>
          </p:nvPr>
        </p:nvGraphicFramePr>
        <p:xfrm>
          <a:off x="1" y="1358056"/>
          <a:ext cx="8867804" cy="483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899515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2FA77D9-78BC-464D-A34B-DAC4FB9DE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365965"/>
              </p:ext>
            </p:extLst>
          </p:nvPr>
        </p:nvGraphicFramePr>
        <p:xfrm>
          <a:off x="-29818" y="1196752"/>
          <a:ext cx="9144000" cy="537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537256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6816635-CA5E-4A82-9B3C-6476CE575D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114560"/>
              </p:ext>
            </p:extLst>
          </p:nvPr>
        </p:nvGraphicFramePr>
        <p:xfrm>
          <a:off x="0" y="1052736"/>
          <a:ext cx="9144000" cy="566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625087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9B5ED87-E122-4FD2-BF8F-AF9F55F49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926798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374621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2CBEF764-2BFD-4AFA-9BC7-FBBBB1659050}"/>
              </a:ext>
            </a:extLst>
          </p:cNvPr>
          <p:cNvGrpSpPr/>
          <p:nvPr/>
        </p:nvGrpSpPr>
        <p:grpSpPr>
          <a:xfrm>
            <a:off x="634568" y="1097487"/>
            <a:ext cx="7874864" cy="711360"/>
            <a:chOff x="0" y="0"/>
            <a:chExt cx="2592288" cy="7113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Prostokąt: zaokrąglone rogi 9">
              <a:extLst>
                <a:ext uri="{FF2B5EF4-FFF2-40B4-BE49-F238E27FC236}">
                  <a16:creationId xmlns:a16="http://schemas.microsoft.com/office/drawing/2014/main" id="{0FC2BE37-C0E6-4549-9BDA-34F56F0E52A4}"/>
                </a:ext>
              </a:extLst>
            </p:cNvPr>
            <p:cNvSpPr/>
            <p:nvPr/>
          </p:nvSpPr>
          <p:spPr>
            <a:xfrm>
              <a:off x="0" y="0"/>
              <a:ext cx="2592288" cy="71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1" name="Prostokąt: zaokrąglone rogi 4">
              <a:extLst>
                <a:ext uri="{FF2B5EF4-FFF2-40B4-BE49-F238E27FC236}">
                  <a16:creationId xmlns:a16="http://schemas.microsoft.com/office/drawing/2014/main" id="{E0A078F6-82FC-4E6B-B2C7-CC9F0CAEA89B}"/>
                </a:ext>
              </a:extLst>
            </p:cNvPr>
            <p:cNvSpPr txBox="1"/>
            <p:nvPr/>
          </p:nvSpPr>
          <p:spPr>
            <a:xfrm>
              <a:off x="34726" y="34726"/>
              <a:ext cx="2522836" cy="6419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dirty="0"/>
                <a:t>Koszty realizacji działań: strefa lubuska</a:t>
              </a:r>
              <a:endParaRPr lang="pl-PL" sz="2400" b="1" kern="1200" baseline="0" dirty="0"/>
            </a:p>
          </p:txBody>
        </p: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BE60F91-5A45-44D4-9DD7-0721ED6EBAED}"/>
              </a:ext>
            </a:extLst>
          </p:cNvPr>
          <p:cNvGraphicFramePr/>
          <p:nvPr/>
        </p:nvGraphicFramePr>
        <p:xfrm>
          <a:off x="37148" y="1868661"/>
          <a:ext cx="4190268" cy="460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F364DD7-3EA1-43A5-BE14-734DE0DC36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008477"/>
              </p:ext>
            </p:extLst>
          </p:nvPr>
        </p:nvGraphicFramePr>
        <p:xfrm>
          <a:off x="3807201" y="1844824"/>
          <a:ext cx="5352256" cy="484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3547777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60" y="332656"/>
            <a:ext cx="2428892" cy="664352"/>
          </a:xfrm>
          <a:prstGeom prst="rect">
            <a:avLst/>
          </a:prstGeom>
          <a:noFill/>
        </p:spPr>
      </p:pic>
      <p:graphicFrame>
        <p:nvGraphicFramePr>
          <p:cNvPr id="14" name="Symbol zastępczy zawartości 3">
            <a:extLst>
              <a:ext uri="{FF2B5EF4-FFF2-40B4-BE49-F238E27FC236}">
                <a16:creationId xmlns:a16="http://schemas.microsoft.com/office/drawing/2014/main" id="{A7C085F6-D05D-49B5-9252-25EC1779F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323138"/>
              </p:ext>
            </p:extLst>
          </p:nvPr>
        </p:nvGraphicFramePr>
        <p:xfrm>
          <a:off x="-27365" y="2852936"/>
          <a:ext cx="91987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3464FF55-6688-4E3D-8A50-9876DE686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835805"/>
              </p:ext>
            </p:extLst>
          </p:nvPr>
        </p:nvGraphicFramePr>
        <p:xfrm>
          <a:off x="3015190" y="1180945"/>
          <a:ext cx="5976664" cy="18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997C629-0285-4201-A246-E8BA15D2F36C}"/>
              </a:ext>
            </a:extLst>
          </p:cNvPr>
          <p:cNvSpPr txBox="1"/>
          <p:nvPr/>
        </p:nvSpPr>
        <p:spPr>
          <a:xfrm>
            <a:off x="103311" y="1905685"/>
            <a:ext cx="2883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highlight>
                  <a:srgbClr val="00FF00"/>
                </a:highlight>
              </a:rPr>
              <a:t>Dla stref: </a:t>
            </a:r>
          </a:p>
          <a:p>
            <a:r>
              <a:rPr lang="pl-PL" dirty="0">
                <a:highlight>
                  <a:srgbClr val="00FF00"/>
                </a:highlight>
              </a:rPr>
              <a:t>miasto Gorzów Wielkopolski </a:t>
            </a:r>
          </a:p>
          <a:p>
            <a:r>
              <a:rPr lang="pl-PL" dirty="0">
                <a:highlight>
                  <a:srgbClr val="00FF00"/>
                </a:highlight>
              </a:rPr>
              <a:t>miasto Zielona Góra</a:t>
            </a:r>
          </a:p>
        </p:txBody>
      </p:sp>
    </p:spTree>
    <p:extLst>
      <p:ext uri="{BB962C8B-B14F-4D97-AF65-F5344CB8AC3E}">
        <p14:creationId xmlns:p14="http://schemas.microsoft.com/office/powerpoint/2010/main" val="397561114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60" y="332656"/>
            <a:ext cx="2428892" cy="664352"/>
          </a:xfrm>
          <a:prstGeom prst="rect">
            <a:avLst/>
          </a:prstGeom>
          <a:noFill/>
        </p:spPr>
      </p:pic>
      <p:graphicFrame>
        <p:nvGraphicFramePr>
          <p:cNvPr id="7" name="Symbol zastępczy zawartości 3">
            <a:extLst>
              <a:ext uri="{FF2B5EF4-FFF2-40B4-BE49-F238E27FC236}">
                <a16:creationId xmlns:a16="http://schemas.microsoft.com/office/drawing/2014/main" id="{8BF40C4B-C50C-40DB-B9DE-B12333EFD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481532"/>
              </p:ext>
            </p:extLst>
          </p:nvPr>
        </p:nvGraphicFramePr>
        <p:xfrm>
          <a:off x="12089" y="2636912"/>
          <a:ext cx="9131911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1EB95CB-BB23-45DB-A6F6-B243DFEA0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944672"/>
              </p:ext>
            </p:extLst>
          </p:nvPr>
        </p:nvGraphicFramePr>
        <p:xfrm>
          <a:off x="2987824" y="1031166"/>
          <a:ext cx="5976664" cy="18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89C17306-5D68-4B74-B349-495122D94B04}"/>
              </a:ext>
            </a:extLst>
          </p:cNvPr>
          <p:cNvSpPr txBox="1"/>
          <p:nvPr/>
        </p:nvSpPr>
        <p:spPr>
          <a:xfrm>
            <a:off x="417908" y="1973311"/>
            <a:ext cx="1962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highlight>
                  <a:srgbClr val="00FF00"/>
                </a:highlight>
              </a:rPr>
              <a:t>Dla strefy lubuskiej</a:t>
            </a:r>
          </a:p>
        </p:txBody>
      </p:sp>
    </p:spTree>
    <p:extLst>
      <p:ext uri="{BB962C8B-B14F-4D97-AF65-F5344CB8AC3E}">
        <p14:creationId xmlns:p14="http://schemas.microsoft.com/office/powerpoint/2010/main" val="169272609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60" y="332656"/>
            <a:ext cx="2428892" cy="664352"/>
          </a:xfrm>
          <a:prstGeom prst="rect">
            <a:avLst/>
          </a:prstGeom>
          <a:noFill/>
        </p:spPr>
      </p:pic>
      <p:graphicFrame>
        <p:nvGraphicFramePr>
          <p:cNvPr id="10" name="Symbol zastępczy zawartości 5">
            <a:extLst>
              <a:ext uri="{FF2B5EF4-FFF2-40B4-BE49-F238E27FC236}">
                <a16:creationId xmlns:a16="http://schemas.microsoft.com/office/drawing/2014/main" id="{42D1B791-675E-48EE-A0D7-88525337E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492848"/>
              </p:ext>
            </p:extLst>
          </p:nvPr>
        </p:nvGraphicFramePr>
        <p:xfrm>
          <a:off x="311696" y="1412776"/>
          <a:ext cx="8520608" cy="480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upa 10">
            <a:extLst>
              <a:ext uri="{FF2B5EF4-FFF2-40B4-BE49-F238E27FC236}">
                <a16:creationId xmlns:a16="http://schemas.microsoft.com/office/drawing/2014/main" id="{32E0F4C9-150B-48D3-98AC-B4B3E1476A95}"/>
              </a:ext>
            </a:extLst>
          </p:cNvPr>
          <p:cNvGrpSpPr/>
          <p:nvPr/>
        </p:nvGrpSpPr>
        <p:grpSpPr>
          <a:xfrm>
            <a:off x="179512" y="2852936"/>
            <a:ext cx="1716360" cy="432048"/>
            <a:chOff x="8904312" y="330834"/>
            <a:chExt cx="1944216" cy="504057"/>
          </a:xfrm>
        </p:grpSpPr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E0213D02-53C3-4C93-B597-A861E4A29296}"/>
                </a:ext>
              </a:extLst>
            </p:cNvPr>
            <p:cNvSpPr/>
            <p:nvPr/>
          </p:nvSpPr>
          <p:spPr>
            <a:xfrm>
              <a:off x="8904312" y="332656"/>
              <a:ext cx="504056" cy="50223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FC1DCF11-2B7B-4B70-AFC0-95F978C2F39C}"/>
                </a:ext>
              </a:extLst>
            </p:cNvPr>
            <p:cNvSpPr/>
            <p:nvPr/>
          </p:nvSpPr>
          <p:spPr>
            <a:xfrm>
              <a:off x="9624392" y="330834"/>
              <a:ext cx="504056" cy="504057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highlight>
                  <a:srgbClr val="FFA000"/>
                </a:highlight>
              </a:endParaRPr>
            </a:p>
          </p:txBody>
        </p:sp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BBA416D4-D263-45F3-BDA1-B41944725531}"/>
                </a:ext>
              </a:extLst>
            </p:cNvPr>
            <p:cNvSpPr/>
            <p:nvPr/>
          </p:nvSpPr>
          <p:spPr>
            <a:xfrm>
              <a:off x="10344472" y="332656"/>
              <a:ext cx="504056" cy="502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0964030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60" y="332656"/>
            <a:ext cx="2428892" cy="664352"/>
          </a:xfrm>
          <a:prstGeom prst="rect">
            <a:avLst/>
          </a:prstGeom>
          <a:noFill/>
        </p:spPr>
      </p:pic>
      <p:graphicFrame>
        <p:nvGraphicFramePr>
          <p:cNvPr id="9" name="Symbol zastępczy zawartości 5">
            <a:extLst>
              <a:ext uri="{FF2B5EF4-FFF2-40B4-BE49-F238E27FC236}">
                <a16:creationId xmlns:a16="http://schemas.microsoft.com/office/drawing/2014/main" id="{AD268F8B-A008-4C39-A259-99D957960B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98036"/>
              </p:ext>
            </p:extLst>
          </p:nvPr>
        </p:nvGraphicFramePr>
        <p:xfrm>
          <a:off x="611560" y="1412776"/>
          <a:ext cx="83548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146881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60" y="332656"/>
            <a:ext cx="2428892" cy="664352"/>
          </a:xfrm>
          <a:prstGeom prst="rect">
            <a:avLst/>
          </a:prstGeom>
          <a:noFill/>
        </p:spPr>
      </p:pic>
      <p:graphicFrame>
        <p:nvGraphicFramePr>
          <p:cNvPr id="9" name="Symbol zastępczy zawartości 5">
            <a:extLst>
              <a:ext uri="{FF2B5EF4-FFF2-40B4-BE49-F238E27FC236}">
                <a16:creationId xmlns:a16="http://schemas.microsoft.com/office/drawing/2014/main" id="{29FA9C08-32FB-43F0-BF4E-08EB09AC0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667029"/>
              </p:ext>
            </p:extLst>
          </p:nvPr>
        </p:nvGraphicFramePr>
        <p:xfrm>
          <a:off x="639097" y="1412777"/>
          <a:ext cx="8325392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upa 14">
            <a:extLst>
              <a:ext uri="{FF2B5EF4-FFF2-40B4-BE49-F238E27FC236}">
                <a16:creationId xmlns:a16="http://schemas.microsoft.com/office/drawing/2014/main" id="{312B4519-329B-4C15-9761-33BBC43DB506}"/>
              </a:ext>
            </a:extLst>
          </p:cNvPr>
          <p:cNvGrpSpPr/>
          <p:nvPr/>
        </p:nvGrpSpPr>
        <p:grpSpPr>
          <a:xfrm>
            <a:off x="755576" y="2924943"/>
            <a:ext cx="1212304" cy="504057"/>
            <a:chOff x="9576270" y="331270"/>
            <a:chExt cx="1224136" cy="504057"/>
          </a:xfrm>
        </p:grpSpPr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410039C5-CD27-42B2-84FE-D663A755BDF7}"/>
                </a:ext>
              </a:extLst>
            </p:cNvPr>
            <p:cNvSpPr/>
            <p:nvPr/>
          </p:nvSpPr>
          <p:spPr>
            <a:xfrm>
              <a:off x="9576270" y="331270"/>
              <a:ext cx="504056" cy="504057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highlight>
                  <a:srgbClr val="FFA000"/>
                </a:highlight>
              </a:endParaRPr>
            </a:p>
          </p:txBody>
        </p: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BE0BDA98-7E7C-4426-B01B-29AFE883B23A}"/>
                </a:ext>
              </a:extLst>
            </p:cNvPr>
            <p:cNvSpPr/>
            <p:nvPr/>
          </p:nvSpPr>
          <p:spPr>
            <a:xfrm>
              <a:off x="10296350" y="333092"/>
              <a:ext cx="504056" cy="502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77440955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60" y="332656"/>
            <a:ext cx="2428892" cy="664352"/>
          </a:xfrm>
          <a:prstGeom prst="rect">
            <a:avLst/>
          </a:prstGeom>
          <a:noFill/>
        </p:spPr>
      </p:pic>
      <p:graphicFrame>
        <p:nvGraphicFramePr>
          <p:cNvPr id="8" name="Symbol zastępczy zawartości 5">
            <a:extLst>
              <a:ext uri="{FF2B5EF4-FFF2-40B4-BE49-F238E27FC236}">
                <a16:creationId xmlns:a16="http://schemas.microsoft.com/office/drawing/2014/main" id="{58829DF5-182C-48CB-94F4-A4CF5A6881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873342"/>
              </p:ext>
            </p:extLst>
          </p:nvPr>
        </p:nvGraphicFramePr>
        <p:xfrm>
          <a:off x="455960" y="1196752"/>
          <a:ext cx="84268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a 9">
            <a:extLst>
              <a:ext uri="{FF2B5EF4-FFF2-40B4-BE49-F238E27FC236}">
                <a16:creationId xmlns:a16="http://schemas.microsoft.com/office/drawing/2014/main" id="{2597DF1B-6A39-492D-BA5F-F19F2E177A9B}"/>
              </a:ext>
            </a:extLst>
          </p:cNvPr>
          <p:cNvGrpSpPr/>
          <p:nvPr/>
        </p:nvGrpSpPr>
        <p:grpSpPr>
          <a:xfrm>
            <a:off x="611560" y="3176971"/>
            <a:ext cx="1224136" cy="504057"/>
            <a:chOff x="9576270" y="331270"/>
            <a:chExt cx="1224136" cy="504057"/>
          </a:xfrm>
        </p:grpSpPr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D6126C66-E55F-4FA5-A4B8-B0EF2AB138C1}"/>
                </a:ext>
              </a:extLst>
            </p:cNvPr>
            <p:cNvSpPr/>
            <p:nvPr/>
          </p:nvSpPr>
          <p:spPr>
            <a:xfrm>
              <a:off x="9576270" y="331270"/>
              <a:ext cx="504056" cy="504057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highlight>
                  <a:srgbClr val="FFA000"/>
                </a:highlight>
              </a:endParaRPr>
            </a:p>
          </p:txBody>
        </p:sp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062962EF-9993-4FB0-9544-1F9116B947E2}"/>
                </a:ext>
              </a:extLst>
            </p:cNvPr>
            <p:cNvSpPr/>
            <p:nvPr/>
          </p:nvSpPr>
          <p:spPr>
            <a:xfrm>
              <a:off x="10296350" y="333092"/>
              <a:ext cx="504056" cy="502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01870874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60" y="332656"/>
            <a:ext cx="2428892" cy="664352"/>
          </a:xfrm>
          <a:prstGeom prst="rect">
            <a:avLst/>
          </a:prstGeom>
          <a:noFill/>
        </p:spPr>
      </p:pic>
      <p:graphicFrame>
        <p:nvGraphicFramePr>
          <p:cNvPr id="9" name="Symbol zastępczy zawartości 5">
            <a:extLst>
              <a:ext uri="{FF2B5EF4-FFF2-40B4-BE49-F238E27FC236}">
                <a16:creationId xmlns:a16="http://schemas.microsoft.com/office/drawing/2014/main" id="{AD268F8B-A008-4C39-A259-99D957960B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719250"/>
              </p:ext>
            </p:extLst>
          </p:nvPr>
        </p:nvGraphicFramePr>
        <p:xfrm>
          <a:off x="611560" y="2132856"/>
          <a:ext cx="835488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wal 12">
            <a:extLst>
              <a:ext uri="{FF2B5EF4-FFF2-40B4-BE49-F238E27FC236}">
                <a16:creationId xmlns:a16="http://schemas.microsoft.com/office/drawing/2014/main" id="{B4FA7FF6-2F3E-4233-B717-81C666C8FBD2}"/>
              </a:ext>
            </a:extLst>
          </p:cNvPr>
          <p:cNvSpPr/>
          <p:nvPr/>
        </p:nvSpPr>
        <p:spPr>
          <a:xfrm>
            <a:off x="971600" y="3178793"/>
            <a:ext cx="492224" cy="5022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40209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8429684" cy="5643602"/>
          </a:xfrm>
          <a:prstGeom prst="rect">
            <a:avLst/>
          </a:prstGeom>
          <a:noFill/>
        </p:spPr>
      </p:pic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2428892" cy="66435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187624" y="2764572"/>
            <a:ext cx="410445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200" dirty="0">
              <a:solidFill>
                <a:schemeClr val="bg1"/>
              </a:solidFill>
              <a:latin typeface="Verdana" pitchFamily="34" charset="0"/>
            </a:endParaRPr>
          </a:p>
          <a:p>
            <a:endParaRPr lang="pl-PL" sz="2200" dirty="0">
              <a:solidFill>
                <a:schemeClr val="bg1"/>
              </a:solidFill>
            </a:endParaRPr>
          </a:p>
          <a:p>
            <a:r>
              <a:rPr lang="pl-P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Departament Środowiska</a:t>
            </a:r>
          </a:p>
          <a:p>
            <a:r>
              <a:rPr lang="pl-PL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Wydział Pozwoleń i Programów</a:t>
            </a:r>
          </a:p>
          <a:p>
            <a:endParaRPr lang="pl-PL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2661916"/>
            <a:ext cx="2286198" cy="5913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4"/>
          <p:cNvSpPr>
            <a:spLocks noGrp="1"/>
          </p:cNvSpPr>
          <p:nvPr>
            <p:ph type="title"/>
          </p:nvPr>
        </p:nvSpPr>
        <p:spPr>
          <a:xfrm>
            <a:off x="2267744" y="256201"/>
            <a:ext cx="7355160" cy="634082"/>
          </a:xfrm>
        </p:spPr>
        <p:txBody>
          <a:bodyPr>
            <a:normAutofit/>
          </a:bodyPr>
          <a:lstStyle/>
          <a:p>
            <a:r>
              <a:rPr lang="pl-PL" sz="2400" b="1" dirty="0"/>
              <a:t>Ogólne podstawy prawna aktualizacji POP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A9542D2-AC9C-4E0D-88E5-1167D1D44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394913"/>
              </p:ext>
            </p:extLst>
          </p:nvPr>
        </p:nvGraphicFramePr>
        <p:xfrm>
          <a:off x="179512" y="1209689"/>
          <a:ext cx="8380044" cy="5528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098F051-17DA-43FE-B04F-EE2736505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953367"/>
              </p:ext>
            </p:extLst>
          </p:nvPr>
        </p:nvGraphicFramePr>
        <p:xfrm>
          <a:off x="225816" y="1196752"/>
          <a:ext cx="86923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63503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12">
            <a:extLst>
              <a:ext uri="{FF2B5EF4-FFF2-40B4-BE49-F238E27FC236}">
                <a16:creationId xmlns:a16="http://schemas.microsoft.com/office/drawing/2014/main" id="{37C17959-D1C4-47B6-9959-1B0B088B50FF}"/>
              </a:ext>
            </a:extLst>
          </p:cNvPr>
          <p:cNvGrpSpPr/>
          <p:nvPr/>
        </p:nvGrpSpPr>
        <p:grpSpPr>
          <a:xfrm>
            <a:off x="233518" y="908720"/>
            <a:ext cx="8676964" cy="724336"/>
            <a:chOff x="0" y="0"/>
            <a:chExt cx="11017224" cy="5803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Prostokąt: zaokrąglone rogi 13">
              <a:extLst>
                <a:ext uri="{FF2B5EF4-FFF2-40B4-BE49-F238E27FC236}">
                  <a16:creationId xmlns:a16="http://schemas.microsoft.com/office/drawing/2014/main" id="{0EE79B37-F161-414D-B9E0-407E05AD0B4B}"/>
                </a:ext>
              </a:extLst>
            </p:cNvPr>
            <p:cNvSpPr/>
            <p:nvPr/>
          </p:nvSpPr>
          <p:spPr>
            <a:xfrm>
              <a:off x="0" y="0"/>
              <a:ext cx="11017224" cy="58032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Prostokąt: zaokrąglone rogi 4">
              <a:extLst>
                <a:ext uri="{FF2B5EF4-FFF2-40B4-BE49-F238E27FC236}">
                  <a16:creationId xmlns:a16="http://schemas.microsoft.com/office/drawing/2014/main" id="{0356872E-5796-4211-83B7-E553C1431FD8}"/>
                </a:ext>
              </a:extLst>
            </p:cNvPr>
            <p:cNvSpPr txBox="1"/>
            <p:nvPr/>
          </p:nvSpPr>
          <p:spPr>
            <a:xfrm>
              <a:off x="28329" y="28329"/>
              <a:ext cx="10960566" cy="523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/>
              <a:r>
                <a:rPr lang="pl-PL" sz="2400" b="1" dirty="0"/>
                <a:t>Benzo(a)piren:</a:t>
              </a:r>
              <a:r>
                <a:rPr lang="pl-PL" sz="2400" b="1" kern="1200" baseline="0" dirty="0"/>
                <a:t>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pl-PL" sz="2400" b="1" dirty="0"/>
                <a:t>Stężenia średnioroczne w strefie lubuskiej</a:t>
              </a:r>
              <a:endParaRPr lang="pl-PL" sz="2400" b="1" kern="1200" baseline="0" dirty="0"/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789A245A-71F8-F881-D536-011D7BD62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75" y="1981200"/>
            <a:ext cx="8453906" cy="4472136"/>
          </a:xfrm>
          <a:prstGeom prst="rect">
            <a:avLst/>
          </a:prstGeom>
          <a:ln>
            <a:solidFill>
              <a:sysClr val="window" lastClr="FFFFFF">
                <a:lumMod val="75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4021385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a 9">
            <a:extLst>
              <a:ext uri="{FF2B5EF4-FFF2-40B4-BE49-F238E27FC236}">
                <a16:creationId xmlns:a16="http://schemas.microsoft.com/office/drawing/2014/main" id="{AB8EEBAA-2A07-4FBB-B475-E5B413754F14}"/>
              </a:ext>
            </a:extLst>
          </p:cNvPr>
          <p:cNvGrpSpPr/>
          <p:nvPr/>
        </p:nvGrpSpPr>
        <p:grpSpPr>
          <a:xfrm>
            <a:off x="138098" y="836712"/>
            <a:ext cx="8867804" cy="792088"/>
            <a:chOff x="0" y="0"/>
            <a:chExt cx="11017224" cy="5803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1D7D783C-6848-4DC8-8276-B214C1CA957E}"/>
                </a:ext>
              </a:extLst>
            </p:cNvPr>
            <p:cNvSpPr/>
            <p:nvPr/>
          </p:nvSpPr>
          <p:spPr>
            <a:xfrm>
              <a:off x="0" y="0"/>
              <a:ext cx="11017224" cy="58032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Prostokąt: zaokrąglone rogi 4">
              <a:extLst>
                <a:ext uri="{FF2B5EF4-FFF2-40B4-BE49-F238E27FC236}">
                  <a16:creationId xmlns:a16="http://schemas.microsoft.com/office/drawing/2014/main" id="{D217BA9C-3A13-4926-B721-4898C72538B8}"/>
                </a:ext>
              </a:extLst>
            </p:cNvPr>
            <p:cNvSpPr txBox="1"/>
            <p:nvPr/>
          </p:nvSpPr>
          <p:spPr>
            <a:xfrm>
              <a:off x="28329" y="28329"/>
              <a:ext cx="10960566" cy="523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pl-PL" sz="2400" b="1" kern="1200" baseline="0" dirty="0"/>
                <a:t>Pył PM10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pl-PL" sz="2400" b="1" kern="1200" baseline="0" dirty="0"/>
                <a:t>Stężenia średnioroczne w </a:t>
              </a:r>
              <a:r>
                <a:rPr lang="pl-PL" sz="2400" b="1" dirty="0"/>
                <a:t>strefie lubuskiej</a:t>
              </a:r>
              <a:endParaRPr lang="pl-PL" sz="2400" b="1" kern="1200" baseline="0" dirty="0"/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1C3FA60F-EAB2-33AF-2273-5AEAF5B55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812506"/>
            <a:ext cx="7665997" cy="477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84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CD1C893-93D7-4F07-A902-DB45EBBE9B7F}"/>
              </a:ext>
            </a:extLst>
          </p:cNvPr>
          <p:cNvGrpSpPr/>
          <p:nvPr/>
        </p:nvGrpSpPr>
        <p:grpSpPr>
          <a:xfrm>
            <a:off x="227854" y="1001483"/>
            <a:ext cx="8878211" cy="915349"/>
            <a:chOff x="1" y="19262"/>
            <a:chExt cx="11258052" cy="5803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0E49A80B-E411-41EE-946D-87549CFC7317}"/>
                </a:ext>
              </a:extLst>
            </p:cNvPr>
            <p:cNvSpPr/>
            <p:nvPr/>
          </p:nvSpPr>
          <p:spPr>
            <a:xfrm>
              <a:off x="1" y="19262"/>
              <a:ext cx="11017224" cy="58032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Prostokąt: zaokrąglone rogi 4">
              <a:extLst>
                <a:ext uri="{FF2B5EF4-FFF2-40B4-BE49-F238E27FC236}">
                  <a16:creationId xmlns:a16="http://schemas.microsoft.com/office/drawing/2014/main" id="{21B851A0-D27D-45EC-907E-25375AA96DAD}"/>
                </a:ext>
              </a:extLst>
            </p:cNvPr>
            <p:cNvSpPr txBox="1"/>
            <p:nvPr/>
          </p:nvSpPr>
          <p:spPr>
            <a:xfrm>
              <a:off x="297488" y="354915"/>
              <a:ext cx="10960565" cy="238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/>
              <a:r>
                <a:rPr lang="pl-PL" sz="2400" b="1" dirty="0"/>
                <a:t>Benzo(a)piren:</a:t>
              </a:r>
              <a:r>
                <a:rPr lang="pl-PL" sz="2400" b="1" kern="1200" baseline="0" dirty="0"/>
                <a:t> </a:t>
              </a:r>
            </a:p>
            <a:p>
              <a:pPr lvl="0" algn="ctr"/>
              <a:r>
                <a:rPr lang="pl-PL" sz="2400" b="1" dirty="0"/>
                <a:t>stężenia średnioroczne w strefie m. Gorzów Wielkopolski</a:t>
              </a:r>
              <a:endParaRPr lang="pl-PL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400" b="1" kern="1200" baseline="0" dirty="0"/>
            </a:p>
          </p:txBody>
        </p:sp>
      </p:grp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4C3C5A7-DFDB-3BF9-2EE5-7174CC22C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521590"/>
              </p:ext>
            </p:extLst>
          </p:nvPr>
        </p:nvGraphicFramePr>
        <p:xfrm>
          <a:off x="683568" y="2087562"/>
          <a:ext cx="7560840" cy="448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37529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41B9F1B-EB58-411C-BDE6-11E4220DB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161760"/>
              </p:ext>
            </p:extLst>
          </p:nvPr>
        </p:nvGraphicFramePr>
        <p:xfrm>
          <a:off x="253061" y="1052736"/>
          <a:ext cx="860445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5A104F7E-ED30-F4B3-FFB6-C83D49EECF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258" y="2852936"/>
            <a:ext cx="7575484" cy="2608367"/>
          </a:xfrm>
          <a:prstGeom prst="rect">
            <a:avLst/>
          </a:prstGeom>
          <a:ln>
            <a:solidFill>
              <a:sysClr val="window" lastClr="FFFFFF">
                <a:lumMod val="75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38644247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8A84A7F9-37DA-3625-6775-D6082E3F8BFF}"/>
              </a:ext>
            </a:extLst>
          </p:cNvPr>
          <p:cNvGrpSpPr/>
          <p:nvPr/>
        </p:nvGrpSpPr>
        <p:grpSpPr>
          <a:xfrm>
            <a:off x="973582" y="932494"/>
            <a:ext cx="7632848" cy="888456"/>
            <a:chOff x="0" y="0"/>
            <a:chExt cx="11017224" cy="5803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Prostokąt: zaokrąglone rogi 5">
              <a:extLst>
                <a:ext uri="{FF2B5EF4-FFF2-40B4-BE49-F238E27FC236}">
                  <a16:creationId xmlns:a16="http://schemas.microsoft.com/office/drawing/2014/main" id="{A19505EC-66D3-4823-E52B-D9AB3FAC84A7}"/>
                </a:ext>
              </a:extLst>
            </p:cNvPr>
            <p:cNvSpPr/>
            <p:nvPr/>
          </p:nvSpPr>
          <p:spPr>
            <a:xfrm>
              <a:off x="0" y="0"/>
              <a:ext cx="11017224" cy="58032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7" name="Prostokąt: zaokrąglone rogi 4">
              <a:extLst>
                <a:ext uri="{FF2B5EF4-FFF2-40B4-BE49-F238E27FC236}">
                  <a16:creationId xmlns:a16="http://schemas.microsoft.com/office/drawing/2014/main" id="{49F0C989-B3DA-AB58-3322-7D4D2CF0AF90}"/>
                </a:ext>
              </a:extLst>
            </p:cNvPr>
            <p:cNvSpPr txBox="1"/>
            <p:nvPr/>
          </p:nvSpPr>
          <p:spPr>
            <a:xfrm>
              <a:off x="28330" y="28329"/>
              <a:ext cx="10960566" cy="379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pl-PL" sz="2400" b="1" dirty="0"/>
                <a:t>Benzo(a)piren:</a:t>
              </a:r>
              <a:r>
                <a:rPr lang="pl-PL" sz="2400" b="1" baseline="0" dirty="0"/>
                <a:t>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pl-PL" sz="2400" b="1" kern="1200" baseline="0" dirty="0"/>
                <a:t>obszary przekroczeń w strefie lubuskiej </a:t>
              </a:r>
            </a:p>
          </p:txBody>
        </p:sp>
      </p:grpSp>
      <p:pic>
        <p:nvPicPr>
          <p:cNvPr id="8" name="Obraz 7" descr="Obraz zawierający tekst, mapa, diagram&#10;&#10;Opis wygenerowany automatycznie">
            <a:extLst>
              <a:ext uri="{FF2B5EF4-FFF2-40B4-BE49-F238E27FC236}">
                <a16:creationId xmlns:a16="http://schemas.microsoft.com/office/drawing/2014/main" id="{62DEEED0-E2EE-4EFE-C337-1000CA23F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34" y="1717408"/>
            <a:ext cx="7699370" cy="51405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07760294-6A5C-A5EC-98FC-E84FDC0B7C95}"/>
              </a:ext>
            </a:extLst>
          </p:cNvPr>
          <p:cNvSpPr/>
          <p:nvPr/>
        </p:nvSpPr>
        <p:spPr>
          <a:xfrm>
            <a:off x="6948264" y="1838143"/>
            <a:ext cx="1638540" cy="4272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694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10728</TotalTime>
  <Words>1784</Words>
  <Application>Microsoft Office PowerPoint</Application>
  <PresentationFormat>Pokaz na ekranie (4:3)</PresentationFormat>
  <Paragraphs>151</Paragraphs>
  <Slides>23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Calibri</vt:lpstr>
      <vt:lpstr>Google Sans</vt:lpstr>
      <vt:lpstr>Segoe UI</vt:lpstr>
      <vt:lpstr>Verdana</vt:lpstr>
      <vt:lpstr>Motyw pakietu Office</vt:lpstr>
      <vt:lpstr>Prezentacja programu PowerPoint</vt:lpstr>
      <vt:lpstr>Prezentacja programu PowerPoint</vt:lpstr>
      <vt:lpstr>Ogólne podstawy prawna aktualizacji POP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Łukasz Maćkowski</dc:creator>
  <cp:lastModifiedBy>Adrianna Wachowicz</cp:lastModifiedBy>
  <cp:revision>539</cp:revision>
  <cp:lastPrinted>2016-09-23T12:54:39Z</cp:lastPrinted>
  <dcterms:created xsi:type="dcterms:W3CDTF">2011-01-01T20:26:19Z</dcterms:created>
  <dcterms:modified xsi:type="dcterms:W3CDTF">2023-08-30T10:16:22Z</dcterms:modified>
</cp:coreProperties>
</file>